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8" r:id="rId3"/>
    <p:sldId id="259"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1" r:id="rId24"/>
    <p:sldId id="283" r:id="rId25"/>
    <p:sldId id="284" r:id="rId26"/>
    <p:sldId id="285" r:id="rId27"/>
    <p:sldId id="286" r:id="rId28"/>
    <p:sldId id="287" r:id="rId29"/>
    <p:sldId id="289" r:id="rId30"/>
    <p:sldId id="290" r:id="rId31"/>
    <p:sldId id="291" r:id="rId32"/>
    <p:sldId id="292" r:id="rId33"/>
    <p:sldId id="293" r:id="rId34"/>
    <p:sldId id="294" r:id="rId35"/>
    <p:sldId id="295" r:id="rId36"/>
    <p:sldId id="282" r:id="rId37"/>
    <p:sldId id="297" r:id="rId38"/>
    <p:sldId id="298" r:id="rId39"/>
    <p:sldId id="299" r:id="rId40"/>
    <p:sldId id="296" r:id="rId41"/>
    <p:sldId id="30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D3A"/>
    <a:srgbClr val="1DCDC3"/>
    <a:srgbClr val="F2F2F2"/>
    <a:srgbClr val="1CA6C7"/>
    <a:srgbClr val="1CCEC2"/>
    <a:srgbClr val="1CCDC3"/>
    <a:srgbClr val="1CA1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9708" autoAdjust="0"/>
  </p:normalViewPr>
  <p:slideViewPr>
    <p:cSldViewPr snapToGrid="0">
      <p:cViewPr varScale="1">
        <p:scale>
          <a:sx n="80" d="100"/>
          <a:sy n="80" d="100"/>
        </p:scale>
        <p:origin x="17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4A37A2-43C2-4893-B3C8-5FB49C289A86}" type="doc">
      <dgm:prSet loTypeId="urn:microsoft.com/office/officeart/2005/8/layout/process1" loCatId="process" qsTypeId="urn:microsoft.com/office/officeart/2005/8/quickstyle/simple1" qsCatId="simple" csTypeId="urn:microsoft.com/office/officeart/2005/8/colors/accent0_1" csCatId="mainScheme" phldr="1"/>
      <dgm:spPr/>
    </dgm:pt>
    <dgm:pt modelId="{D49ADBCE-DA1A-48A5-AB12-7DDFBDC7D5E1}">
      <dgm:prSet phldrT="[Text]" custT="1"/>
      <dgm:spPr/>
      <dgm:t>
        <a:bodyPr/>
        <a:lstStyle/>
        <a:p>
          <a:r>
            <a:rPr lang="en-US" sz="2000" dirty="0" err="1">
              <a:latin typeface="Noto Serif" panose="02020600060500020200" pitchFamily="18" charset="0"/>
              <a:ea typeface="Noto Serif" panose="02020600060500020200" pitchFamily="18" charset="0"/>
              <a:cs typeface="Noto Serif" panose="02020600060500020200" pitchFamily="18" charset="0"/>
            </a:rPr>
            <a:t>Xây</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dựng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tập</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F1EEF588-0448-4CE3-A692-71A5A162F3F1}" type="parTrans" cxnId="{F3B89657-4751-4AA6-B7AF-6687D92B6F15}">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527186BF-8EE8-40AD-8E1E-8D37076DBC89}" type="sibTrans" cxnId="{F3B89657-4751-4AA6-B7AF-6687D92B6F15}">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8ADA2624-CC93-4438-AECE-AE223FBD2630}">
      <dgm:prSet phldrT="[Text]" custT="1"/>
      <dgm:spPr/>
      <dgm:t>
        <a:bodyPr/>
        <a:lstStyle/>
        <a:p>
          <a:pPr>
            <a:buFont typeface="Times New Roman" panose="02020603050405020304" pitchFamily="18" charset="0"/>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Tiền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văn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034E1977-0186-46FB-BAD3-240673DDA2C6}" type="parTrans" cxnId="{2A31F8A9-D5D1-4D5B-B98E-398380076DB5}">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6592BE52-3453-4E53-A457-7E89F8DCCC84}" type="sibTrans" cxnId="{2A31F8A9-D5D1-4D5B-B98E-398380076DB5}">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F9237F68-D0A0-48A4-AF8B-0D2925345D4F}">
      <dgm:prSet phldrT="[Text]" custT="1"/>
      <dgm:spPr/>
      <dgm:t>
        <a:bodyPr/>
        <a:lstStyle/>
        <a:p>
          <a:pPr>
            <a:buFont typeface="Times New Roman" panose="02020603050405020304" pitchFamily="18" charset="0"/>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Trích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xuất</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đặc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trưng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và</a:t>
          </a:r>
          <a:r>
            <a:rPr lang="en-US" sz="2000" dirty="0">
              <a:latin typeface="Noto Serif" panose="02020600060500020200" pitchFamily="18" charset="0"/>
              <a:ea typeface="Noto Serif" panose="02020600060500020200" pitchFamily="18" charset="0"/>
              <a:cs typeface="Noto Serif" panose="02020600060500020200" pitchFamily="18" charset="0"/>
            </a:rPr>
            <a:t> vector </a:t>
          </a:r>
          <a:r>
            <a:rPr lang="en-US" sz="2000" dirty="0" err="1">
              <a:latin typeface="Noto Serif" panose="02020600060500020200" pitchFamily="18" charset="0"/>
              <a:ea typeface="Noto Serif" panose="02020600060500020200" pitchFamily="18" charset="0"/>
              <a:cs typeface="Noto Serif" panose="02020600060500020200" pitchFamily="18" charset="0"/>
            </a:rPr>
            <a:t>hóa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văn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B1696681-4568-4F9B-A263-0D700B481A9C}" type="parTrans" cxnId="{BC2A2343-06C1-47E9-A14A-DF242147D377}">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4A4EA0EA-7674-4CD7-84C7-7A76F48ADF07}" type="sibTrans" cxnId="{BC2A2343-06C1-47E9-A14A-DF242147D377}">
      <dgm:prSet custT="1"/>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6B77DC76-3480-423A-991F-910CEA79BE71}">
      <dgm:prSet phldrT="[Text]" custT="1"/>
      <dgm:spPr/>
      <dgm:t>
        <a:bodyPr/>
        <a:lstStyle/>
        <a:p>
          <a:pPr>
            <a:buFont typeface="Times New Roman" panose="02020603050405020304" pitchFamily="18" charset="0"/>
            <a:buChar char="-"/>
          </a:pPr>
          <a:r>
            <a:rPr lang="en-US" sz="2000">
              <a:latin typeface="Noto Serif" panose="02020600060500020200" pitchFamily="18" charset="0"/>
              <a:ea typeface="Noto Serif" panose="02020600060500020200" pitchFamily="18" charset="0"/>
              <a:cs typeface="Noto Serif" panose="02020600060500020200" pitchFamily="18" charset="0"/>
            </a:rPr>
            <a:t>Chọn thuật toán và huấn luyện mô hình máy học</a:t>
          </a:r>
          <a:endParaRPr lang="en-US" sz="2000" dirty="0">
            <a:latin typeface="Noto Serif" panose="02020600060500020200" pitchFamily="18" charset="0"/>
            <a:ea typeface="Noto Serif" panose="02020600060500020200" pitchFamily="18" charset="0"/>
            <a:cs typeface="Noto Serif" panose="02020600060500020200" pitchFamily="18" charset="0"/>
          </a:endParaRPr>
        </a:p>
      </dgm:t>
    </dgm:pt>
    <dgm:pt modelId="{E159CE95-B2B1-4013-8191-F22AF0201B76}" type="parTrans" cxnId="{9448498A-B566-46DB-B140-D8CCFBD85AE2}">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D1B08AC1-A32E-403C-802D-24E8B2DD2535}" type="sibTrans" cxnId="{9448498A-B566-46DB-B140-D8CCFBD85AE2}">
      <dgm:prSet/>
      <dgm:spPr/>
      <dgm:t>
        <a:bodyPr/>
        <a:lstStyle/>
        <a:p>
          <a:endParaRPr lang="en-US" sz="2000">
            <a:latin typeface="Noto Serif" panose="02020600060500020200" pitchFamily="18" charset="0"/>
            <a:ea typeface="Noto Serif" panose="02020600060500020200" pitchFamily="18" charset="0"/>
            <a:cs typeface="Noto Serif" panose="02020600060500020200" pitchFamily="18" charset="0"/>
          </a:endParaRPr>
        </a:p>
      </dgm:t>
    </dgm:pt>
    <dgm:pt modelId="{D6C6190E-826D-464C-BCB6-B2242F6DB299}" type="pres">
      <dgm:prSet presAssocID="{6C4A37A2-43C2-4893-B3C8-5FB49C289A86}" presName="Name0" presStyleCnt="0">
        <dgm:presLayoutVars>
          <dgm:dir/>
          <dgm:resizeHandles val="exact"/>
        </dgm:presLayoutVars>
      </dgm:prSet>
      <dgm:spPr/>
    </dgm:pt>
    <dgm:pt modelId="{56B08BDE-B79B-457E-93B8-A10196CABD94}" type="pres">
      <dgm:prSet presAssocID="{D49ADBCE-DA1A-48A5-AB12-7DDFBDC7D5E1}" presName="node" presStyleLbl="node1" presStyleIdx="0" presStyleCnt="4" custLinFactNeighborX="7142" custLinFactNeighborY="1196">
        <dgm:presLayoutVars>
          <dgm:bulletEnabled val="1"/>
        </dgm:presLayoutVars>
      </dgm:prSet>
      <dgm:spPr/>
    </dgm:pt>
    <dgm:pt modelId="{3D4CE478-38C9-4E6E-BEB7-A43BC67D0166}" type="pres">
      <dgm:prSet presAssocID="{527186BF-8EE8-40AD-8E1E-8D37076DBC89}" presName="sibTrans" presStyleLbl="sibTrans2D1" presStyleIdx="0" presStyleCnt="3"/>
      <dgm:spPr/>
    </dgm:pt>
    <dgm:pt modelId="{30C2BF91-E811-487E-91E5-1206C6B57C52}" type="pres">
      <dgm:prSet presAssocID="{527186BF-8EE8-40AD-8E1E-8D37076DBC89}" presName="connectorText" presStyleLbl="sibTrans2D1" presStyleIdx="0" presStyleCnt="3"/>
      <dgm:spPr/>
    </dgm:pt>
    <dgm:pt modelId="{32611E45-FF53-4345-9A79-D4531ABAF157}" type="pres">
      <dgm:prSet presAssocID="{8ADA2624-CC93-4438-AECE-AE223FBD2630}" presName="node" presStyleLbl="node1" presStyleIdx="1" presStyleCnt="4">
        <dgm:presLayoutVars>
          <dgm:bulletEnabled val="1"/>
        </dgm:presLayoutVars>
      </dgm:prSet>
      <dgm:spPr/>
    </dgm:pt>
    <dgm:pt modelId="{A0FC2551-BD77-4A1E-B238-0E51F7CEB8AD}" type="pres">
      <dgm:prSet presAssocID="{6592BE52-3453-4E53-A457-7E89F8DCCC84}" presName="sibTrans" presStyleLbl="sibTrans2D1" presStyleIdx="1" presStyleCnt="3"/>
      <dgm:spPr/>
    </dgm:pt>
    <dgm:pt modelId="{510EA293-CC31-4148-A889-8FEDF73B7FD1}" type="pres">
      <dgm:prSet presAssocID="{6592BE52-3453-4E53-A457-7E89F8DCCC84}" presName="connectorText" presStyleLbl="sibTrans2D1" presStyleIdx="1" presStyleCnt="3"/>
      <dgm:spPr/>
    </dgm:pt>
    <dgm:pt modelId="{42B47333-76AD-4E29-8D57-0A85C474C780}" type="pres">
      <dgm:prSet presAssocID="{F9237F68-D0A0-48A4-AF8B-0D2925345D4F}" presName="node" presStyleLbl="node1" presStyleIdx="2" presStyleCnt="4" custLinFactNeighborX="-1121" custLinFactNeighborY="400">
        <dgm:presLayoutVars>
          <dgm:bulletEnabled val="1"/>
        </dgm:presLayoutVars>
      </dgm:prSet>
      <dgm:spPr/>
    </dgm:pt>
    <dgm:pt modelId="{96696AB3-98AE-4A20-A8C6-FDE646105D61}" type="pres">
      <dgm:prSet presAssocID="{4A4EA0EA-7674-4CD7-84C7-7A76F48ADF07}" presName="sibTrans" presStyleLbl="sibTrans2D1" presStyleIdx="2" presStyleCnt="3"/>
      <dgm:spPr/>
    </dgm:pt>
    <dgm:pt modelId="{BCA46B5B-F7AB-44B0-BB8A-6082098B433E}" type="pres">
      <dgm:prSet presAssocID="{4A4EA0EA-7674-4CD7-84C7-7A76F48ADF07}" presName="connectorText" presStyleLbl="sibTrans2D1" presStyleIdx="2" presStyleCnt="3"/>
      <dgm:spPr/>
    </dgm:pt>
    <dgm:pt modelId="{943041CD-DDA8-45F4-981B-173D1D8F55DB}" type="pres">
      <dgm:prSet presAssocID="{6B77DC76-3480-423A-991F-910CEA79BE71}" presName="node" presStyleLbl="node1" presStyleIdx="3" presStyleCnt="4">
        <dgm:presLayoutVars>
          <dgm:bulletEnabled val="1"/>
        </dgm:presLayoutVars>
      </dgm:prSet>
      <dgm:spPr/>
    </dgm:pt>
  </dgm:ptLst>
  <dgm:cxnLst>
    <dgm:cxn modelId="{D2DABC1C-578C-4E83-BD8F-5FF7969004CB}" type="presOf" srcId="{F9237F68-D0A0-48A4-AF8B-0D2925345D4F}" destId="{42B47333-76AD-4E29-8D57-0A85C474C780}" srcOrd="0" destOrd="0" presId="urn:microsoft.com/office/officeart/2005/8/layout/process1"/>
    <dgm:cxn modelId="{BCA96D27-8802-406C-BB5E-72E9E32599D6}" type="presOf" srcId="{527186BF-8EE8-40AD-8E1E-8D37076DBC89}" destId="{30C2BF91-E811-487E-91E5-1206C6B57C52}" srcOrd="1" destOrd="0" presId="urn:microsoft.com/office/officeart/2005/8/layout/process1"/>
    <dgm:cxn modelId="{CF289F2F-B790-4238-A294-3D41FA1A26B8}" type="presOf" srcId="{6592BE52-3453-4E53-A457-7E89F8DCCC84}" destId="{510EA293-CC31-4148-A889-8FEDF73B7FD1}" srcOrd="1" destOrd="0" presId="urn:microsoft.com/office/officeart/2005/8/layout/process1"/>
    <dgm:cxn modelId="{A1CF5136-CC7C-427D-9B32-DBC3A4027D6E}" type="presOf" srcId="{6C4A37A2-43C2-4893-B3C8-5FB49C289A86}" destId="{D6C6190E-826D-464C-BCB6-B2242F6DB299}" srcOrd="0" destOrd="0" presId="urn:microsoft.com/office/officeart/2005/8/layout/process1"/>
    <dgm:cxn modelId="{BC2A2343-06C1-47E9-A14A-DF242147D377}" srcId="{6C4A37A2-43C2-4893-B3C8-5FB49C289A86}" destId="{F9237F68-D0A0-48A4-AF8B-0D2925345D4F}" srcOrd="2" destOrd="0" parTransId="{B1696681-4568-4F9B-A263-0D700B481A9C}" sibTransId="{4A4EA0EA-7674-4CD7-84C7-7A76F48ADF07}"/>
    <dgm:cxn modelId="{47687D69-C8FC-48EB-9EC6-186FB4D5A4EB}" type="presOf" srcId="{6B77DC76-3480-423A-991F-910CEA79BE71}" destId="{943041CD-DDA8-45F4-981B-173D1D8F55DB}" srcOrd="0" destOrd="0" presId="urn:microsoft.com/office/officeart/2005/8/layout/process1"/>
    <dgm:cxn modelId="{D7D45F74-188E-4B14-BA54-E866911FAE1F}" type="presOf" srcId="{8ADA2624-CC93-4438-AECE-AE223FBD2630}" destId="{32611E45-FF53-4345-9A79-D4531ABAF157}" srcOrd="0" destOrd="0" presId="urn:microsoft.com/office/officeart/2005/8/layout/process1"/>
    <dgm:cxn modelId="{F3B89657-4751-4AA6-B7AF-6687D92B6F15}" srcId="{6C4A37A2-43C2-4893-B3C8-5FB49C289A86}" destId="{D49ADBCE-DA1A-48A5-AB12-7DDFBDC7D5E1}" srcOrd="0" destOrd="0" parTransId="{F1EEF588-0448-4CE3-A692-71A5A162F3F1}" sibTransId="{527186BF-8EE8-40AD-8E1E-8D37076DBC89}"/>
    <dgm:cxn modelId="{9448498A-B566-46DB-B140-D8CCFBD85AE2}" srcId="{6C4A37A2-43C2-4893-B3C8-5FB49C289A86}" destId="{6B77DC76-3480-423A-991F-910CEA79BE71}" srcOrd="3" destOrd="0" parTransId="{E159CE95-B2B1-4013-8191-F22AF0201B76}" sibTransId="{D1B08AC1-A32E-403C-802D-24E8B2DD2535}"/>
    <dgm:cxn modelId="{2A31F8A9-D5D1-4D5B-B98E-398380076DB5}" srcId="{6C4A37A2-43C2-4893-B3C8-5FB49C289A86}" destId="{8ADA2624-CC93-4438-AECE-AE223FBD2630}" srcOrd="1" destOrd="0" parTransId="{034E1977-0186-46FB-BAD3-240673DDA2C6}" sibTransId="{6592BE52-3453-4E53-A457-7E89F8DCCC84}"/>
    <dgm:cxn modelId="{F0EEF8B5-B191-4C3A-A9EB-E8B7B0FE038F}" type="presOf" srcId="{527186BF-8EE8-40AD-8E1E-8D37076DBC89}" destId="{3D4CE478-38C9-4E6E-BEB7-A43BC67D0166}" srcOrd="0" destOrd="0" presId="urn:microsoft.com/office/officeart/2005/8/layout/process1"/>
    <dgm:cxn modelId="{A02305B6-EAC4-4377-8BA2-4D5D6FE07D6B}" type="presOf" srcId="{D49ADBCE-DA1A-48A5-AB12-7DDFBDC7D5E1}" destId="{56B08BDE-B79B-457E-93B8-A10196CABD94}" srcOrd="0" destOrd="0" presId="urn:microsoft.com/office/officeart/2005/8/layout/process1"/>
    <dgm:cxn modelId="{665C6FD3-C7A5-4F73-BDEE-67277A47FD9A}" type="presOf" srcId="{4A4EA0EA-7674-4CD7-84C7-7A76F48ADF07}" destId="{BCA46B5B-F7AB-44B0-BB8A-6082098B433E}" srcOrd="1" destOrd="0" presId="urn:microsoft.com/office/officeart/2005/8/layout/process1"/>
    <dgm:cxn modelId="{D4D546E4-0CB9-4843-AE23-2A9E457687A3}" type="presOf" srcId="{6592BE52-3453-4E53-A457-7E89F8DCCC84}" destId="{A0FC2551-BD77-4A1E-B238-0E51F7CEB8AD}" srcOrd="0" destOrd="0" presId="urn:microsoft.com/office/officeart/2005/8/layout/process1"/>
    <dgm:cxn modelId="{DE7846EC-A077-4490-838B-7FFB6A6E11CA}" type="presOf" srcId="{4A4EA0EA-7674-4CD7-84C7-7A76F48ADF07}" destId="{96696AB3-98AE-4A20-A8C6-FDE646105D61}" srcOrd="0" destOrd="0" presId="urn:microsoft.com/office/officeart/2005/8/layout/process1"/>
    <dgm:cxn modelId="{963B9D6A-2AC3-4F2E-B5B0-94D4BA0E72FA}" type="presParOf" srcId="{D6C6190E-826D-464C-BCB6-B2242F6DB299}" destId="{56B08BDE-B79B-457E-93B8-A10196CABD94}" srcOrd="0" destOrd="0" presId="urn:microsoft.com/office/officeart/2005/8/layout/process1"/>
    <dgm:cxn modelId="{93F5F1AE-679B-418A-B855-B7A91AB7DB69}" type="presParOf" srcId="{D6C6190E-826D-464C-BCB6-B2242F6DB299}" destId="{3D4CE478-38C9-4E6E-BEB7-A43BC67D0166}" srcOrd="1" destOrd="0" presId="urn:microsoft.com/office/officeart/2005/8/layout/process1"/>
    <dgm:cxn modelId="{1D3A91B0-B0F6-4ACF-BDA5-8DE3B98DF747}" type="presParOf" srcId="{3D4CE478-38C9-4E6E-BEB7-A43BC67D0166}" destId="{30C2BF91-E811-487E-91E5-1206C6B57C52}" srcOrd="0" destOrd="0" presId="urn:microsoft.com/office/officeart/2005/8/layout/process1"/>
    <dgm:cxn modelId="{F2669AC9-5B56-45F4-82E2-EC555382B6FE}" type="presParOf" srcId="{D6C6190E-826D-464C-BCB6-B2242F6DB299}" destId="{32611E45-FF53-4345-9A79-D4531ABAF157}" srcOrd="2" destOrd="0" presId="urn:microsoft.com/office/officeart/2005/8/layout/process1"/>
    <dgm:cxn modelId="{4F3E1158-C639-4056-876E-A9DC152AA993}" type="presParOf" srcId="{D6C6190E-826D-464C-BCB6-B2242F6DB299}" destId="{A0FC2551-BD77-4A1E-B238-0E51F7CEB8AD}" srcOrd="3" destOrd="0" presId="urn:microsoft.com/office/officeart/2005/8/layout/process1"/>
    <dgm:cxn modelId="{F87E092A-2C53-4137-B117-40D78F8BC7F8}" type="presParOf" srcId="{A0FC2551-BD77-4A1E-B238-0E51F7CEB8AD}" destId="{510EA293-CC31-4148-A889-8FEDF73B7FD1}" srcOrd="0" destOrd="0" presId="urn:microsoft.com/office/officeart/2005/8/layout/process1"/>
    <dgm:cxn modelId="{7B5D254B-C81E-49E7-8DF8-518D6DA033D6}" type="presParOf" srcId="{D6C6190E-826D-464C-BCB6-B2242F6DB299}" destId="{42B47333-76AD-4E29-8D57-0A85C474C780}" srcOrd="4" destOrd="0" presId="urn:microsoft.com/office/officeart/2005/8/layout/process1"/>
    <dgm:cxn modelId="{44141407-FA61-47AB-A316-0D418E777412}" type="presParOf" srcId="{D6C6190E-826D-464C-BCB6-B2242F6DB299}" destId="{96696AB3-98AE-4A20-A8C6-FDE646105D61}" srcOrd="5" destOrd="0" presId="urn:microsoft.com/office/officeart/2005/8/layout/process1"/>
    <dgm:cxn modelId="{2976E72B-EB9F-4116-A649-85A4742915EB}" type="presParOf" srcId="{96696AB3-98AE-4A20-A8C6-FDE646105D61}" destId="{BCA46B5B-F7AB-44B0-BB8A-6082098B433E}" srcOrd="0" destOrd="0" presId="urn:microsoft.com/office/officeart/2005/8/layout/process1"/>
    <dgm:cxn modelId="{67DFCC0E-0C36-446E-82C0-E147A77CFA9F}" type="presParOf" srcId="{D6C6190E-826D-464C-BCB6-B2242F6DB299}" destId="{943041CD-DDA8-45F4-981B-173D1D8F55DB}"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B08BDE-B79B-457E-93B8-A10196CABD94}">
      <dsp:nvSpPr>
        <dsp:cNvPr id="0" name=""/>
        <dsp:cNvSpPr/>
      </dsp:nvSpPr>
      <dsp:spPr>
        <a:xfrm>
          <a:off x="48809" y="209156"/>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Xây</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dựng</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tập</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dữ</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95141" y="255488"/>
        <a:ext cx="1489241" cy="1555693"/>
      </dsp:txXfrm>
    </dsp:sp>
    <dsp:sp modelId="{3D4CE478-38C9-4E6E-BEB7-A43BC67D0166}">
      <dsp:nvSpPr>
        <dsp:cNvPr id="0" name=""/>
        <dsp:cNvSpPr/>
      </dsp:nvSpPr>
      <dsp:spPr>
        <a:xfrm rot="21568762">
          <a:off x="1777601" y="827241"/>
          <a:ext cx="311425"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1777603" y="906127"/>
        <a:ext cx="217998" cy="235388"/>
      </dsp:txXfrm>
    </dsp:sp>
    <dsp:sp modelId="{32611E45-FF53-4345-9A79-D4531ABAF157}">
      <dsp:nvSpPr>
        <dsp:cNvPr id="0" name=""/>
        <dsp:cNvSpPr/>
      </dsp:nvSpPr>
      <dsp:spPr>
        <a:xfrm>
          <a:off x="2218285" y="189441"/>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Tiền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xử</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lý</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văn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2264617" y="235773"/>
        <a:ext cx="1489241" cy="1555693"/>
      </dsp:txXfrm>
    </dsp:sp>
    <dsp:sp modelId="{A0FC2551-BD77-4A1E-B238-0E51F7CEB8AD}">
      <dsp:nvSpPr>
        <dsp:cNvPr id="0" name=""/>
        <dsp:cNvSpPr/>
      </dsp:nvSpPr>
      <dsp:spPr>
        <a:xfrm rot="10268">
          <a:off x="3956607" y="820788"/>
          <a:ext cx="331606"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3956607" y="899101"/>
        <a:ext cx="232124" cy="235388"/>
      </dsp:txXfrm>
    </dsp:sp>
    <dsp:sp modelId="{42B47333-76AD-4E29-8D57-0A85C474C780}">
      <dsp:nvSpPr>
        <dsp:cNvPr id="0" name=""/>
        <dsp:cNvSpPr/>
      </dsp:nvSpPr>
      <dsp:spPr>
        <a:xfrm>
          <a:off x="4425860" y="196035"/>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dirty="0" err="1">
              <a:latin typeface="Noto Serif" panose="02020600060500020200" pitchFamily="18" charset="0"/>
              <a:ea typeface="Noto Serif" panose="02020600060500020200" pitchFamily="18" charset="0"/>
              <a:cs typeface="Noto Serif" panose="02020600060500020200" pitchFamily="18" charset="0"/>
            </a:rPr>
            <a:t>Trích</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xuất</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đặc</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trưng</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và</a:t>
          </a:r>
          <a:r>
            <a:rPr lang="en-US" sz="2000" kern="1200" dirty="0">
              <a:latin typeface="Noto Serif" panose="02020600060500020200" pitchFamily="18" charset="0"/>
              <a:ea typeface="Noto Serif" panose="02020600060500020200" pitchFamily="18" charset="0"/>
              <a:cs typeface="Noto Serif" panose="02020600060500020200" pitchFamily="18" charset="0"/>
            </a:rPr>
            <a:t> vector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hóa</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văn</a:t>
          </a:r>
          <a:r>
            <a:rPr lang="en-US" sz="2000" kern="1200" dirty="0">
              <a:latin typeface="Noto Serif" panose="02020600060500020200" pitchFamily="18" charset="0"/>
              <a:ea typeface="Noto Serif" panose="02020600060500020200" pitchFamily="18" charset="0"/>
              <a:cs typeface="Noto Serif" panose="02020600060500020200" pitchFamily="18" charset="0"/>
            </a:rPr>
            <a:t> </a:t>
          </a:r>
          <a:r>
            <a:rPr lang="en-US" sz="2000" kern="1200" dirty="0" err="1">
              <a:latin typeface="Noto Serif" panose="02020600060500020200" pitchFamily="18" charset="0"/>
              <a:ea typeface="Noto Serif" panose="02020600060500020200" pitchFamily="18" charset="0"/>
              <a:cs typeface="Noto Serif" panose="02020600060500020200" pitchFamily="18" charset="0"/>
            </a:rPr>
            <a:t>bản</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4472192" y="242367"/>
        <a:ext cx="1489241" cy="1555693"/>
      </dsp:txXfrm>
    </dsp:sp>
    <dsp:sp modelId="{96696AB3-98AE-4A20-A8C6-FDE646105D61}">
      <dsp:nvSpPr>
        <dsp:cNvPr id="0" name=""/>
        <dsp:cNvSpPr/>
      </dsp:nvSpPr>
      <dsp:spPr>
        <a:xfrm rot="21589798">
          <a:off x="6167729" y="820732"/>
          <a:ext cx="339124" cy="39231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US" sz="2000" kern="1200">
            <a:latin typeface="Noto Serif" panose="02020600060500020200" pitchFamily="18" charset="0"/>
            <a:ea typeface="Noto Serif" panose="02020600060500020200" pitchFamily="18" charset="0"/>
            <a:cs typeface="Noto Serif" panose="02020600060500020200" pitchFamily="18" charset="0"/>
          </a:endParaRPr>
        </a:p>
      </dsp:txBody>
      <dsp:txXfrm>
        <a:off x="6167729" y="899345"/>
        <a:ext cx="237387" cy="235388"/>
      </dsp:txXfrm>
    </dsp:sp>
    <dsp:sp modelId="{943041CD-DDA8-45F4-981B-173D1D8F55DB}">
      <dsp:nvSpPr>
        <dsp:cNvPr id="0" name=""/>
        <dsp:cNvSpPr/>
      </dsp:nvSpPr>
      <dsp:spPr>
        <a:xfrm>
          <a:off x="6647621" y="189441"/>
          <a:ext cx="1581905" cy="164835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Font typeface="Times New Roman" panose="02020603050405020304" pitchFamily="18" charset="0"/>
            <a:buNone/>
          </a:pPr>
          <a:r>
            <a:rPr lang="en-US" sz="2000" kern="1200">
              <a:latin typeface="Noto Serif" panose="02020600060500020200" pitchFamily="18" charset="0"/>
              <a:ea typeface="Noto Serif" panose="02020600060500020200" pitchFamily="18" charset="0"/>
              <a:cs typeface="Noto Serif" panose="02020600060500020200" pitchFamily="18" charset="0"/>
            </a:rPr>
            <a:t>Chọn thuật toán và huấn luyện mô hình máy học</a:t>
          </a:r>
          <a:endParaRPr lang="en-US" sz="2000" kern="1200" dirty="0">
            <a:latin typeface="Noto Serif" panose="02020600060500020200" pitchFamily="18" charset="0"/>
            <a:ea typeface="Noto Serif" panose="02020600060500020200" pitchFamily="18" charset="0"/>
            <a:cs typeface="Noto Serif" panose="02020600060500020200" pitchFamily="18" charset="0"/>
          </a:endParaRPr>
        </a:p>
      </dsp:txBody>
      <dsp:txXfrm>
        <a:off x="6693953" y="235773"/>
        <a:ext cx="1489241" cy="15556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9221DC-7B32-4C74-814D-87EEABA7A03A}" type="datetimeFigureOut">
              <a:rPr lang="en-US" smtClean="0"/>
              <a:t>6/6/2021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648705-F6C0-4C71-A461-3DE2543171B8}" type="slidenum">
              <a:rPr lang="en-US" smtClean="0"/>
              <a:t>‹#›</a:t>
            </a:fld>
            <a:endParaRPr lang="en-US"/>
          </a:p>
        </p:txBody>
      </p:sp>
    </p:spTree>
    <p:extLst>
      <p:ext uri="{BB962C8B-B14F-4D97-AF65-F5344CB8AC3E}">
        <p14:creationId xmlns:p14="http://schemas.microsoft.com/office/powerpoint/2010/main" val="1324679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Bài</a:t>
            </a:r>
            <a:r>
              <a:rPr lang="en-US" dirty="0"/>
              <a:t> </a:t>
            </a:r>
            <a:r>
              <a:rPr lang="en-US" dirty="0" err="1"/>
              <a:t>thuyết</a:t>
            </a:r>
            <a:r>
              <a:rPr lang="en-US" dirty="0"/>
              <a:t> </a:t>
            </a:r>
            <a:r>
              <a:rPr lang="en-US" dirty="0" err="1"/>
              <a:t>trình</a:t>
            </a:r>
            <a:r>
              <a:rPr lang="en-US" dirty="0"/>
              <a:t> </a:t>
            </a:r>
            <a:r>
              <a:rPr lang="en-US" dirty="0" err="1"/>
              <a:t>của</a:t>
            </a:r>
            <a:r>
              <a:rPr lang="en-US" dirty="0"/>
              <a:t> </a:t>
            </a:r>
            <a:r>
              <a:rPr lang="en-US" dirty="0" err="1"/>
              <a:t>em</a:t>
            </a:r>
            <a:r>
              <a:rPr lang="en-US" dirty="0"/>
              <a:t> </a:t>
            </a:r>
            <a:r>
              <a:rPr lang="en-US" dirty="0" err="1"/>
              <a:t>gồm</a:t>
            </a:r>
            <a:r>
              <a:rPr lang="en-US" dirty="0"/>
              <a:t> 5 </a:t>
            </a:r>
            <a:r>
              <a:rPr lang="en-US" dirty="0" err="1"/>
              <a:t>phần</a:t>
            </a:r>
            <a:r>
              <a:rPr lang="en-US" dirty="0"/>
              <a:t> -&gt; </a:t>
            </a:r>
            <a:r>
              <a:rPr lang="en-US" dirty="0" err="1"/>
              <a:t>đọc</a:t>
            </a:r>
            <a:r>
              <a:rPr lang="en-US" dirty="0"/>
              <a:t> </a:t>
            </a:r>
            <a:r>
              <a:rPr lang="en-US" dirty="0" err="1"/>
              <a:t>trong</a:t>
            </a:r>
            <a:r>
              <a:rPr lang="en-US" dirty="0"/>
              <a:t> slide ra</a:t>
            </a:r>
          </a:p>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2</a:t>
            </a:fld>
            <a:endParaRPr lang="en-US"/>
          </a:p>
        </p:txBody>
      </p:sp>
    </p:spTree>
    <p:extLst>
      <p:ext uri="{BB962C8B-B14F-4D97-AF65-F5344CB8AC3E}">
        <p14:creationId xmlns:p14="http://schemas.microsoft.com/office/powerpoint/2010/main" val="19587269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chatbot, đ</a:t>
            </a:r>
            <a:r>
              <a:rPr lang="vi-VN" dirty="0"/>
              <a:t>ư</a:t>
            </a:r>
            <a:r>
              <a:rPr lang="en-US" dirty="0" err="1"/>
              <a:t>ợc</a:t>
            </a:r>
            <a:r>
              <a:rPr lang="en-US" dirty="0"/>
              <a:t> </a:t>
            </a:r>
            <a:r>
              <a:rPr lang="en-US" dirty="0" err="1"/>
              <a:t>xây</a:t>
            </a:r>
            <a:r>
              <a:rPr lang="en-US" dirty="0"/>
              <a:t> </a:t>
            </a:r>
            <a:r>
              <a:rPr lang="en-US" dirty="0" err="1"/>
              <a:t>dựng</a:t>
            </a:r>
            <a:r>
              <a:rPr lang="en-US" dirty="0"/>
              <a:t> </a:t>
            </a:r>
            <a:r>
              <a:rPr lang="en-US" dirty="0" err="1"/>
              <a:t>trên</a:t>
            </a:r>
            <a:r>
              <a:rPr lang="en-US" dirty="0"/>
              <a:t> </a:t>
            </a:r>
            <a:r>
              <a:rPr lang="en-US" dirty="0" err="1"/>
              <a:t>bài</a:t>
            </a:r>
            <a:r>
              <a:rPr lang="en-US" dirty="0"/>
              <a:t> </a:t>
            </a:r>
            <a:r>
              <a:rPr lang="en-US" dirty="0" err="1"/>
              <a:t>toán</a:t>
            </a:r>
            <a:r>
              <a:rPr lang="en-US" dirty="0"/>
              <a:t> </a:t>
            </a:r>
            <a:r>
              <a:rPr lang="en-US" dirty="0" err="1"/>
              <a:t>huấn</a:t>
            </a:r>
            <a:r>
              <a:rPr lang="en-US" dirty="0"/>
              <a:t> </a:t>
            </a:r>
            <a:r>
              <a:rPr lang="en-US" dirty="0" err="1"/>
              <a:t>luyện</a:t>
            </a:r>
            <a:r>
              <a:rPr lang="en-US" dirty="0"/>
              <a:t> </a:t>
            </a:r>
            <a:r>
              <a:rPr lang="en-US" dirty="0" err="1"/>
              <a:t>và</a:t>
            </a:r>
            <a:r>
              <a:rPr lang="en-US" dirty="0"/>
              <a:t> </a:t>
            </a:r>
            <a:r>
              <a:rPr lang="en-US" dirty="0" err="1"/>
              <a:t>phân</a:t>
            </a:r>
            <a:r>
              <a:rPr lang="en-US" dirty="0"/>
              <a:t> </a:t>
            </a:r>
            <a:r>
              <a:rPr lang="en-US" dirty="0" err="1"/>
              <a:t>lớp</a:t>
            </a:r>
            <a:r>
              <a:rPr lang="en-US" dirty="0"/>
              <a:t> ý </a:t>
            </a:r>
            <a:r>
              <a:rPr lang="en-US" dirty="0" err="1"/>
              <a:t>định</a:t>
            </a:r>
            <a:r>
              <a:rPr lang="en-US" dirty="0"/>
              <a:t> ng</a:t>
            </a:r>
            <a:r>
              <a:rPr lang="vi-VN" dirty="0"/>
              <a:t>ư</a:t>
            </a:r>
            <a:r>
              <a:rPr lang="en-US" dirty="0" err="1"/>
              <a:t>ời</a:t>
            </a:r>
            <a:r>
              <a:rPr lang="en-US" dirty="0"/>
              <a:t> </a:t>
            </a:r>
            <a:r>
              <a:rPr lang="en-US" dirty="0" err="1"/>
              <a:t>dùng</a:t>
            </a:r>
            <a:r>
              <a:rPr lang="en-US" dirty="0"/>
              <a:t> </a:t>
            </a:r>
            <a:r>
              <a:rPr lang="en-US" dirty="0" err="1"/>
              <a:t>gồm</a:t>
            </a:r>
            <a:r>
              <a:rPr lang="en-US" dirty="0"/>
              <a:t> </a:t>
            </a:r>
            <a:r>
              <a:rPr lang="en-US" dirty="0" err="1"/>
              <a:t>các</a:t>
            </a:r>
            <a:r>
              <a:rPr lang="en-US" dirty="0"/>
              <a:t> b</a:t>
            </a:r>
            <a:r>
              <a:rPr lang="vi-VN" dirty="0"/>
              <a:t>ư</a:t>
            </a:r>
            <a:r>
              <a:rPr lang="en-US" dirty="0" err="1"/>
              <a:t>ớc</a:t>
            </a:r>
            <a:r>
              <a:rPr lang="en-US" dirty="0"/>
              <a:t>:</a:t>
            </a:r>
          </a:p>
          <a:p>
            <a:pPr marL="171450" indent="-171450">
              <a:buFontTx/>
              <a:buChar char="-"/>
            </a:pPr>
            <a:r>
              <a:rPr lang="en-US" dirty="0" err="1"/>
              <a:t>Xây</a:t>
            </a:r>
            <a:r>
              <a:rPr lang="en-US" dirty="0"/>
              <a:t> </a:t>
            </a:r>
            <a:r>
              <a:rPr lang="en-US" dirty="0" err="1"/>
              <a:t>dựng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huấn</a:t>
            </a:r>
            <a:r>
              <a:rPr lang="en-US" dirty="0"/>
              <a:t> </a:t>
            </a:r>
            <a:r>
              <a:rPr lang="en-US" dirty="0" err="1"/>
              <a:t>luyện</a:t>
            </a:r>
            <a:endParaRPr lang="en-US" dirty="0"/>
          </a:p>
          <a:p>
            <a:pPr marL="171450" indent="-171450">
              <a:buFontTx/>
              <a:buChar char="-"/>
            </a:pPr>
            <a:r>
              <a:rPr lang="en-US" dirty="0" err="1"/>
              <a:t>Tiền</a:t>
            </a:r>
            <a:r>
              <a:rPr lang="en-US" dirty="0"/>
              <a:t> </a:t>
            </a:r>
            <a:r>
              <a:rPr lang="en-US" dirty="0" err="1"/>
              <a:t>xử</a:t>
            </a:r>
            <a:r>
              <a:rPr lang="en-US" dirty="0"/>
              <a:t> </a:t>
            </a:r>
            <a:r>
              <a:rPr lang="en-US" dirty="0" err="1"/>
              <a:t>lý</a:t>
            </a:r>
            <a:r>
              <a:rPr lang="en-US" dirty="0"/>
              <a:t> </a:t>
            </a:r>
            <a:r>
              <a:rPr lang="en-US" dirty="0" err="1"/>
              <a:t>văn</a:t>
            </a:r>
            <a:r>
              <a:rPr lang="en-US" dirty="0"/>
              <a:t> </a:t>
            </a:r>
            <a:r>
              <a:rPr lang="en-US" dirty="0" err="1"/>
              <a:t>bản</a:t>
            </a:r>
            <a:endParaRPr lang="en-US" dirty="0"/>
          </a:p>
          <a:p>
            <a:pPr marL="171450" indent="-171450">
              <a:buFontTx/>
              <a:buChar char="-"/>
            </a:pPr>
            <a:r>
              <a:rPr lang="en-US" dirty="0" err="1"/>
              <a:t>Trích</a:t>
            </a:r>
            <a:r>
              <a:rPr lang="en-US" dirty="0"/>
              <a:t> </a:t>
            </a:r>
            <a:r>
              <a:rPr lang="en-US" dirty="0" err="1"/>
              <a:t>xuất</a:t>
            </a:r>
            <a:r>
              <a:rPr lang="en-US" dirty="0"/>
              <a:t> </a:t>
            </a:r>
            <a:r>
              <a:rPr lang="en-US" dirty="0" err="1"/>
              <a:t>đặc</a:t>
            </a:r>
            <a:r>
              <a:rPr lang="en-US" dirty="0"/>
              <a:t> tr</a:t>
            </a:r>
            <a:r>
              <a:rPr lang="vi-VN" dirty="0"/>
              <a:t>ư</a:t>
            </a:r>
            <a:r>
              <a:rPr lang="en-US" dirty="0"/>
              <a:t>ng </a:t>
            </a:r>
            <a:r>
              <a:rPr lang="en-US" dirty="0" err="1"/>
              <a:t>và</a:t>
            </a:r>
            <a:r>
              <a:rPr lang="en-US" dirty="0"/>
              <a:t> vector </a:t>
            </a:r>
            <a:r>
              <a:rPr lang="en-US" dirty="0" err="1"/>
              <a:t>hoá</a:t>
            </a:r>
            <a:r>
              <a:rPr lang="en-US" dirty="0"/>
              <a:t> </a:t>
            </a:r>
            <a:r>
              <a:rPr lang="en-US" dirty="0" err="1"/>
              <a:t>văn</a:t>
            </a:r>
            <a:r>
              <a:rPr lang="en-US" dirty="0"/>
              <a:t> </a:t>
            </a:r>
            <a:r>
              <a:rPr lang="en-US" dirty="0" err="1"/>
              <a:t>bản</a:t>
            </a:r>
            <a:r>
              <a:rPr lang="en-US" dirty="0"/>
              <a:t> </a:t>
            </a:r>
          </a:p>
          <a:p>
            <a:pPr marL="171450" indent="-171450">
              <a:buFontTx/>
              <a:buChar char="-"/>
            </a:pPr>
            <a:r>
              <a:rPr lang="en-US" dirty="0" err="1"/>
              <a:t>Chọn</a:t>
            </a:r>
            <a:r>
              <a:rPr lang="en-US" dirty="0"/>
              <a:t> </a:t>
            </a:r>
            <a:r>
              <a:rPr lang="en-US" dirty="0" err="1"/>
              <a:t>thuật</a:t>
            </a:r>
            <a:r>
              <a:rPr lang="en-US" dirty="0"/>
              <a:t> </a:t>
            </a:r>
            <a:r>
              <a:rPr lang="en-US" dirty="0" err="1"/>
              <a:t>toán</a:t>
            </a:r>
            <a:r>
              <a:rPr lang="en-US" dirty="0"/>
              <a:t> </a:t>
            </a:r>
            <a:r>
              <a:rPr lang="en-US" dirty="0" err="1"/>
              <a:t>và</a:t>
            </a:r>
            <a:r>
              <a:rPr lang="en-US" dirty="0"/>
              <a:t> </a:t>
            </a:r>
            <a:r>
              <a:rPr lang="en-US" dirty="0" err="1"/>
              <a:t>huấn</a:t>
            </a:r>
            <a:r>
              <a:rPr lang="en-US" dirty="0"/>
              <a:t> </a:t>
            </a:r>
            <a:r>
              <a:rPr lang="en-US" dirty="0" err="1"/>
              <a:t>luyện</a:t>
            </a:r>
            <a:r>
              <a:rPr lang="en-US" dirty="0"/>
              <a:t> </a:t>
            </a:r>
            <a:r>
              <a:rPr lang="en-US" dirty="0" err="1"/>
              <a:t>mô</a:t>
            </a:r>
            <a:r>
              <a:rPr lang="en-US" dirty="0"/>
              <a:t> </a:t>
            </a:r>
            <a:r>
              <a:rPr lang="en-US" dirty="0" err="1"/>
              <a:t>hình</a:t>
            </a:r>
            <a:r>
              <a:rPr lang="en-US" dirty="0"/>
              <a:t> </a:t>
            </a:r>
            <a:r>
              <a:rPr lang="en-US" dirty="0" err="1"/>
              <a:t>máy</a:t>
            </a:r>
            <a:r>
              <a:rPr lang="en-US" dirty="0"/>
              <a:t> </a:t>
            </a:r>
            <a:r>
              <a:rPr lang="en-US" dirty="0" err="1"/>
              <a:t>học</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18</a:t>
            </a:fld>
            <a:endParaRPr lang="en-US"/>
          </a:p>
        </p:txBody>
      </p:sp>
    </p:spTree>
    <p:extLst>
      <p:ext uri="{BB962C8B-B14F-4D97-AF65-F5344CB8AC3E}">
        <p14:creationId xmlns:p14="http://schemas.microsoft.com/office/powerpoint/2010/main" val="1329500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gồm</a:t>
            </a:r>
            <a:r>
              <a:rPr lang="en-US" dirty="0"/>
              <a:t> </a:t>
            </a:r>
            <a:r>
              <a:rPr lang="en-US" dirty="0" err="1"/>
              <a:t>nhiều</a:t>
            </a:r>
            <a:r>
              <a:rPr lang="en-US" dirty="0"/>
              <a:t> object </a:t>
            </a:r>
            <a:r>
              <a:rPr lang="en-US" dirty="0" err="1"/>
              <a:t>với</a:t>
            </a:r>
            <a:r>
              <a:rPr lang="en-US" dirty="0"/>
              <a:t> </a:t>
            </a:r>
            <a:r>
              <a:rPr lang="en-US" dirty="0" err="1"/>
              <a:t>các</a:t>
            </a:r>
            <a:r>
              <a:rPr lang="en-US" dirty="0"/>
              <a:t> tr</a:t>
            </a:r>
            <a:r>
              <a:rPr lang="vi-VN" dirty="0"/>
              <a:t>ư</a:t>
            </a:r>
            <a:r>
              <a:rPr lang="en-US" dirty="0" err="1"/>
              <a:t>ờng</a:t>
            </a:r>
            <a:r>
              <a:rPr lang="en-US" dirty="0"/>
              <a:t>:</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intent_name: tên intent</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training_phrases: tập các mẫu câu được dùng để huấn luyện</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responses: tập câu trả lời cho câu hỏi đầu vào tương ứng</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query: có truy vấn CSDL hay không</a:t>
            </a:r>
          </a:p>
          <a:p>
            <a:pPr algn="just" rtl="0" fontAlgn="base">
              <a:spcBef>
                <a:spcPts val="600"/>
              </a:spcBef>
              <a:spcAft>
                <a:spcPts val="600"/>
              </a:spcAft>
              <a:buFont typeface="Arial" panose="020B0604020202020204" pitchFamily="34" charset="0"/>
              <a:buChar char="•"/>
            </a:pPr>
            <a:r>
              <a:rPr lang="vi-VN" sz="1200" b="0" i="0" u="none" strike="noStrike" dirty="0">
                <a:solidFill>
                  <a:srgbClr val="000000"/>
                </a:solidFill>
                <a:effectLst/>
                <a:latin typeface="Times New Roman" panose="02020603050405020304" pitchFamily="18" charset="0"/>
              </a:rPr>
              <a:t>description: mô tả intent</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19</a:t>
            </a:fld>
            <a:endParaRPr lang="en-US"/>
          </a:p>
        </p:txBody>
      </p:sp>
    </p:spTree>
    <p:extLst>
      <p:ext uri="{BB962C8B-B14F-4D97-AF65-F5344CB8AC3E}">
        <p14:creationId xmlns:p14="http://schemas.microsoft.com/office/powerpoint/2010/main" val="961067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thuật</a:t>
            </a:r>
            <a:r>
              <a:rPr lang="en-US" dirty="0"/>
              <a:t> </a:t>
            </a:r>
            <a:r>
              <a:rPr lang="en-US" dirty="0" err="1"/>
              <a:t>toán</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ở </a:t>
            </a:r>
            <a:r>
              <a:rPr lang="en-US" dirty="0" err="1"/>
              <a:t>đây</a:t>
            </a:r>
            <a:r>
              <a:rPr lang="en-US" dirty="0"/>
              <a:t>, </a:t>
            </a:r>
            <a:r>
              <a:rPr lang="en-US" dirty="0" err="1"/>
              <a:t>em</a:t>
            </a:r>
            <a:r>
              <a:rPr lang="en-US" dirty="0"/>
              <a:t> </a:t>
            </a:r>
            <a:r>
              <a:rPr lang="en-US" dirty="0" err="1"/>
              <a:t>chọn</a:t>
            </a:r>
            <a:r>
              <a:rPr lang="en-US" dirty="0"/>
              <a:t> </a:t>
            </a:r>
            <a:r>
              <a:rPr lang="en-US" dirty="0" err="1"/>
              <a:t>thuật</a:t>
            </a:r>
            <a:r>
              <a:rPr lang="en-US" dirty="0"/>
              <a:t> </a:t>
            </a:r>
            <a:r>
              <a:rPr lang="en-US" dirty="0" err="1"/>
              <a:t>toán</a:t>
            </a:r>
            <a:r>
              <a:rPr lang="en-US" dirty="0"/>
              <a:t> Multi-Class SVM. </a:t>
            </a:r>
            <a:r>
              <a:rPr lang="en-US" dirty="0" err="1"/>
              <a:t>Giải</a:t>
            </a:r>
            <a:r>
              <a:rPr lang="en-US" dirty="0"/>
              <a:t> </a:t>
            </a:r>
            <a:r>
              <a:rPr lang="en-US" dirty="0" err="1"/>
              <a:t>thuật</a:t>
            </a:r>
            <a:r>
              <a:rPr lang="en-US" dirty="0"/>
              <a:t> </a:t>
            </a:r>
            <a:r>
              <a:rPr lang="en-US" dirty="0" err="1"/>
              <a:t>của</a:t>
            </a:r>
            <a:r>
              <a:rPr lang="en-US" dirty="0"/>
              <a:t> SVM </a:t>
            </a:r>
            <a:r>
              <a:rPr lang="en-US" dirty="0" err="1"/>
              <a:t>là</a:t>
            </a:r>
            <a:r>
              <a:rPr lang="en-US" dirty="0"/>
              <a:t> </a:t>
            </a:r>
            <a:r>
              <a:rPr lang="en-US" dirty="0" err="1"/>
              <a:t>tìm</a:t>
            </a:r>
            <a:r>
              <a:rPr lang="en-US" dirty="0"/>
              <a:t> </a:t>
            </a:r>
            <a:r>
              <a:rPr lang="en-US" dirty="0" err="1"/>
              <a:t>một</a:t>
            </a:r>
            <a:r>
              <a:rPr lang="en-US" dirty="0"/>
              <a:t> </a:t>
            </a:r>
            <a:r>
              <a:rPr lang="en-US" dirty="0" err="1"/>
              <a:t>siêu</a:t>
            </a:r>
            <a:r>
              <a:rPr lang="en-US" dirty="0"/>
              <a:t> </a:t>
            </a:r>
            <a:r>
              <a:rPr lang="en-US" dirty="0" err="1"/>
              <a:t>phẳng</a:t>
            </a:r>
            <a:r>
              <a:rPr lang="en-US" dirty="0"/>
              <a:t> </a:t>
            </a:r>
            <a:r>
              <a:rPr lang="en-US" dirty="0" err="1"/>
              <a:t>tối</a:t>
            </a:r>
            <a:r>
              <a:rPr lang="en-US" dirty="0"/>
              <a:t> </a:t>
            </a:r>
            <a:r>
              <a:rPr lang="vi-VN" dirty="0"/>
              <a:t>ư</a:t>
            </a:r>
            <a:r>
              <a:rPr lang="en-US" dirty="0"/>
              <a:t>u </a:t>
            </a:r>
            <a:r>
              <a:rPr lang="en-US" dirty="0" err="1"/>
              <a:t>cho</a:t>
            </a:r>
            <a:r>
              <a:rPr lang="en-US" dirty="0"/>
              <a:t> </a:t>
            </a:r>
            <a:r>
              <a:rPr lang="en-US" dirty="0" err="1"/>
              <a:t>phép</a:t>
            </a:r>
            <a:r>
              <a:rPr lang="en-US" dirty="0"/>
              <a:t> chia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các</a:t>
            </a:r>
            <a:r>
              <a:rPr lang="en-US" dirty="0"/>
              <a:t> </a:t>
            </a:r>
            <a:r>
              <a:rPr lang="en-US" dirty="0" err="1"/>
              <a:t>phần</a:t>
            </a:r>
            <a:r>
              <a:rPr lang="en-US" dirty="0"/>
              <a:t> </a:t>
            </a:r>
            <a:r>
              <a:rPr lang="en-US" dirty="0" err="1"/>
              <a:t>sao</a:t>
            </a:r>
            <a:r>
              <a:rPr lang="en-US" dirty="0"/>
              <a:t> </a:t>
            </a:r>
            <a:r>
              <a:rPr lang="en-US" dirty="0" err="1"/>
              <a:t>cho</a:t>
            </a:r>
            <a:r>
              <a:rPr lang="en-US" dirty="0"/>
              <a:t> </a:t>
            </a:r>
            <a:r>
              <a:rPr lang="en-US" dirty="0" err="1"/>
              <a:t>các</a:t>
            </a:r>
            <a:r>
              <a:rPr lang="en-US" dirty="0"/>
              <a:t> </a:t>
            </a:r>
            <a:r>
              <a:rPr lang="en-US" dirty="0" err="1"/>
              <a:t>điểm</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nằm</a:t>
            </a:r>
            <a:r>
              <a:rPr lang="en-US" dirty="0"/>
              <a:t> </a:t>
            </a:r>
            <a:r>
              <a:rPr lang="en-US" dirty="0" err="1"/>
              <a:t>về</a:t>
            </a:r>
            <a:r>
              <a:rPr lang="en-US" dirty="0"/>
              <a:t> </a:t>
            </a:r>
            <a:r>
              <a:rPr lang="en-US" dirty="0" err="1"/>
              <a:t>phía</a:t>
            </a:r>
            <a:r>
              <a:rPr lang="en-US" dirty="0"/>
              <a:t> </a:t>
            </a:r>
            <a:r>
              <a:rPr lang="en-US" dirty="0" err="1"/>
              <a:t>của</a:t>
            </a:r>
            <a:r>
              <a:rPr lang="en-US" dirty="0"/>
              <a:t> </a:t>
            </a:r>
            <a:r>
              <a:rPr lang="en-US" dirty="0" err="1"/>
              <a:t>siêu</a:t>
            </a:r>
            <a:r>
              <a:rPr lang="en-US" dirty="0"/>
              <a:t> </a:t>
            </a:r>
            <a:r>
              <a:rPr lang="en-US" dirty="0" err="1"/>
              <a:t>phẳng</a:t>
            </a:r>
            <a:r>
              <a:rPr lang="en-US" dirty="0"/>
              <a:t> </a:t>
            </a:r>
            <a:r>
              <a:rPr lang="en-US" dirty="0" err="1"/>
              <a:t>này</a:t>
            </a:r>
            <a:endParaRPr lang="en-US" dirty="0"/>
          </a:p>
          <a:p>
            <a:r>
              <a:rPr lang="en-US" dirty="0" err="1"/>
              <a:t>Dữ</a:t>
            </a:r>
            <a:r>
              <a:rPr lang="en-US" dirty="0"/>
              <a:t> </a:t>
            </a:r>
            <a:r>
              <a:rPr lang="en-US" dirty="0" err="1"/>
              <a:t>liệu</a:t>
            </a:r>
            <a:r>
              <a:rPr lang="en-US" dirty="0"/>
              <a:t> </a:t>
            </a:r>
            <a:r>
              <a:rPr lang="en-US" dirty="0" err="1"/>
              <a:t>huấn</a:t>
            </a:r>
            <a:r>
              <a:rPr lang="en-US" dirty="0"/>
              <a:t> </a:t>
            </a:r>
            <a:r>
              <a:rPr lang="en-US" dirty="0" err="1"/>
              <a:t>luyện</a:t>
            </a:r>
            <a:r>
              <a:rPr lang="en-US" dirty="0"/>
              <a:t> </a:t>
            </a:r>
            <a:r>
              <a:rPr lang="en-US" dirty="0" err="1"/>
              <a:t>của</a:t>
            </a:r>
            <a:r>
              <a:rPr lang="en-US" dirty="0"/>
              <a:t> chatbot </a:t>
            </a:r>
            <a:r>
              <a:rPr lang="en-US" dirty="0" err="1"/>
              <a:t>gồm</a:t>
            </a:r>
            <a:r>
              <a:rPr lang="en-US" dirty="0"/>
              <a:t> </a:t>
            </a:r>
            <a:r>
              <a:rPr lang="en-US" dirty="0" err="1"/>
              <a:t>nhiều</a:t>
            </a:r>
            <a:r>
              <a:rPr lang="en-US" dirty="0"/>
              <a:t> </a:t>
            </a:r>
            <a:r>
              <a:rPr lang="en-US" dirty="0" err="1"/>
              <a:t>lớp</a:t>
            </a:r>
            <a:r>
              <a:rPr lang="en-US" dirty="0"/>
              <a:t> intent, t</a:t>
            </a:r>
            <a:r>
              <a:rPr lang="vi-VN" dirty="0"/>
              <a:t>ư</a:t>
            </a:r>
            <a:r>
              <a:rPr lang="en-US" dirty="0" err="1"/>
              <a:t>ơng</a:t>
            </a:r>
            <a:r>
              <a:rPr lang="en-US" dirty="0"/>
              <a:t> </a:t>
            </a:r>
            <a:r>
              <a:rPr lang="en-US" dirty="0" err="1"/>
              <a:t>ứng</a:t>
            </a:r>
            <a:r>
              <a:rPr lang="en-US" dirty="0"/>
              <a:t> </a:t>
            </a:r>
            <a:r>
              <a:rPr lang="en-US" dirty="0" err="1"/>
              <a:t>với</a:t>
            </a:r>
            <a:r>
              <a:rPr lang="en-US" dirty="0"/>
              <a:t> </a:t>
            </a:r>
            <a:r>
              <a:rPr lang="en-US" dirty="0" err="1"/>
              <a:t>các</a:t>
            </a:r>
            <a:r>
              <a:rPr lang="en-US" dirty="0"/>
              <a:t> </a:t>
            </a:r>
            <a:r>
              <a:rPr lang="en-US" dirty="0" err="1"/>
              <a:t>lớp</a:t>
            </a:r>
            <a:r>
              <a:rPr lang="en-US" dirty="0"/>
              <a:t> </a:t>
            </a:r>
            <a:r>
              <a:rPr lang="en-US" dirty="0" err="1"/>
              <a:t>cần</a:t>
            </a:r>
            <a:r>
              <a:rPr lang="en-US" dirty="0"/>
              <a:t> </a:t>
            </a:r>
            <a:r>
              <a:rPr lang="en-US" dirty="0" err="1"/>
              <a:t>huấn</a:t>
            </a:r>
            <a:r>
              <a:rPr lang="en-US" dirty="0"/>
              <a:t> </a:t>
            </a:r>
            <a:r>
              <a:rPr lang="en-US" dirty="0" err="1"/>
              <a:t>luyện</a:t>
            </a:r>
            <a:r>
              <a:rPr lang="en-US" dirty="0"/>
              <a:t>. </a:t>
            </a:r>
            <a:r>
              <a:rPr lang="en-US" dirty="0" err="1"/>
              <a:t>Mỗi</a:t>
            </a:r>
            <a:r>
              <a:rPr lang="en-US" dirty="0"/>
              <a:t> </a:t>
            </a:r>
            <a:r>
              <a:rPr lang="en-US" dirty="0" err="1"/>
              <a:t>câu</a:t>
            </a:r>
            <a:r>
              <a:rPr lang="en-US" dirty="0"/>
              <a:t> </a:t>
            </a:r>
            <a:r>
              <a:rPr lang="en-US" dirty="0" err="1"/>
              <a:t>trong</a:t>
            </a:r>
            <a:r>
              <a:rPr lang="en-US" dirty="0"/>
              <a:t> intent </a:t>
            </a:r>
            <a:r>
              <a:rPr lang="en-US" dirty="0" err="1"/>
              <a:t>là</a:t>
            </a:r>
            <a:r>
              <a:rPr lang="en-US" dirty="0"/>
              <a:t> </a:t>
            </a:r>
            <a:r>
              <a:rPr lang="en-US" dirty="0" err="1"/>
              <a:t>một</a:t>
            </a:r>
            <a:r>
              <a:rPr lang="en-US" dirty="0"/>
              <a:t> </a:t>
            </a:r>
            <a:r>
              <a:rPr lang="en-US" dirty="0" err="1"/>
              <a:t>điểm</a:t>
            </a:r>
            <a:r>
              <a:rPr lang="en-US" dirty="0"/>
              <a:t>. SVM </a:t>
            </a:r>
            <a:r>
              <a:rPr lang="en-US" dirty="0" err="1"/>
              <a:t>sẽ</a:t>
            </a:r>
            <a:r>
              <a:rPr lang="en-US" dirty="0"/>
              <a:t> </a:t>
            </a:r>
            <a:r>
              <a:rPr lang="en-US" dirty="0" err="1"/>
              <a:t>tìm</a:t>
            </a:r>
            <a:r>
              <a:rPr lang="en-US" dirty="0"/>
              <a:t> ra </a:t>
            </a:r>
            <a:r>
              <a:rPr lang="en-US" dirty="0" err="1"/>
              <a:t>siêu</a:t>
            </a:r>
            <a:r>
              <a:rPr lang="en-US" dirty="0"/>
              <a:t> </a:t>
            </a:r>
            <a:r>
              <a:rPr lang="en-US" dirty="0" err="1"/>
              <a:t>phẳng</a:t>
            </a:r>
            <a:r>
              <a:rPr lang="en-US" dirty="0"/>
              <a:t> </a:t>
            </a:r>
            <a:r>
              <a:rPr lang="en-US" dirty="0" err="1"/>
              <a:t>để</a:t>
            </a:r>
            <a:r>
              <a:rPr lang="en-US" dirty="0"/>
              <a:t> </a:t>
            </a:r>
            <a:r>
              <a:rPr lang="en-US" dirty="0" err="1"/>
              <a:t>có</a:t>
            </a:r>
            <a:r>
              <a:rPr lang="en-US" dirty="0"/>
              <a:t> </a:t>
            </a:r>
            <a:r>
              <a:rPr lang="en-US" dirty="0" err="1"/>
              <a:t>thể</a:t>
            </a:r>
            <a:r>
              <a:rPr lang="en-US" dirty="0"/>
              <a:t> </a:t>
            </a:r>
            <a:r>
              <a:rPr lang="en-US" dirty="0" err="1"/>
              <a:t>phân</a:t>
            </a:r>
            <a:r>
              <a:rPr lang="en-US" dirty="0"/>
              <a:t> </a:t>
            </a:r>
            <a:r>
              <a:rPr lang="en-US" dirty="0" err="1"/>
              <a:t>các</a:t>
            </a:r>
            <a:r>
              <a:rPr lang="en-US" dirty="0"/>
              <a:t> </a:t>
            </a:r>
            <a:r>
              <a:rPr lang="en-US" dirty="0" err="1"/>
              <a:t>điểm</a:t>
            </a:r>
            <a:r>
              <a:rPr lang="en-US" dirty="0"/>
              <a:t> </a:t>
            </a:r>
            <a:r>
              <a:rPr lang="en-US" dirty="0" err="1"/>
              <a:t>này</a:t>
            </a:r>
            <a:r>
              <a:rPr lang="en-US" dirty="0"/>
              <a:t> </a:t>
            </a:r>
            <a:r>
              <a:rPr lang="en-US" dirty="0" err="1"/>
              <a:t>thành</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biệt</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20</a:t>
            </a:fld>
            <a:endParaRPr lang="en-US"/>
          </a:p>
        </p:txBody>
      </p:sp>
    </p:spTree>
    <p:extLst>
      <p:ext uri="{BB962C8B-B14F-4D97-AF65-F5344CB8AC3E}">
        <p14:creationId xmlns:p14="http://schemas.microsoft.com/office/powerpoint/2010/main" val="3437447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quy</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của</a:t>
            </a:r>
            <a:r>
              <a:rPr lang="en-US" dirty="0"/>
              <a:t> chatbot </a:t>
            </a:r>
            <a:r>
              <a:rPr lang="en-US" dirty="0" err="1"/>
              <a:t>gồm</a:t>
            </a:r>
            <a:r>
              <a:rPr lang="en-US" dirty="0"/>
              <a:t> </a:t>
            </a:r>
            <a:r>
              <a:rPr lang="en-US" dirty="0" err="1"/>
              <a:t>các</a:t>
            </a:r>
            <a:r>
              <a:rPr lang="en-US" dirty="0"/>
              <a:t> b</a:t>
            </a:r>
            <a:r>
              <a:rPr lang="vi-VN" dirty="0"/>
              <a:t>ư</a:t>
            </a:r>
            <a:r>
              <a:rPr lang="en-US" dirty="0" err="1"/>
              <a:t>ớc</a:t>
            </a:r>
            <a:r>
              <a:rPr lang="en-US" dirty="0"/>
              <a:t>:</a:t>
            </a:r>
          </a:p>
          <a:p>
            <a:r>
              <a:rPr lang="en-US" dirty="0"/>
              <a:t>Ng</a:t>
            </a:r>
            <a:r>
              <a:rPr lang="vi-VN" dirty="0"/>
              <a:t>ư</a:t>
            </a:r>
            <a:r>
              <a:rPr lang="en-US" dirty="0" err="1"/>
              <a:t>ời</a:t>
            </a:r>
            <a:r>
              <a:rPr lang="en-US" dirty="0"/>
              <a:t> </a:t>
            </a:r>
            <a:r>
              <a:rPr lang="en-US" dirty="0" err="1"/>
              <a:t>dùng</a:t>
            </a:r>
            <a:r>
              <a:rPr lang="en-US" dirty="0"/>
              <a:t> </a:t>
            </a:r>
            <a:r>
              <a:rPr lang="en-US" dirty="0" err="1"/>
              <a:t>gửi</a:t>
            </a:r>
            <a:r>
              <a:rPr lang="en-US" dirty="0"/>
              <a:t> </a:t>
            </a:r>
            <a:r>
              <a:rPr lang="en-US" dirty="0" err="1"/>
              <a:t>câu</a:t>
            </a:r>
            <a:r>
              <a:rPr lang="en-US" dirty="0"/>
              <a:t> </a:t>
            </a:r>
            <a:r>
              <a:rPr lang="en-US" dirty="0" err="1"/>
              <a:t>đầu</a:t>
            </a:r>
            <a:r>
              <a:rPr lang="en-US" dirty="0"/>
              <a:t> </a:t>
            </a:r>
            <a:r>
              <a:rPr lang="en-US" dirty="0" err="1"/>
              <a:t>vào</a:t>
            </a:r>
            <a:r>
              <a:rPr lang="en-US" dirty="0"/>
              <a:t>, </a:t>
            </a:r>
          </a:p>
          <a:p>
            <a:r>
              <a:rPr lang="en-US" dirty="0" err="1"/>
              <a:t>Tiến</a:t>
            </a:r>
            <a:r>
              <a:rPr lang="en-US" dirty="0"/>
              <a:t> </a:t>
            </a:r>
            <a:r>
              <a:rPr lang="en-US" dirty="0" err="1"/>
              <a:t>hành</a:t>
            </a:r>
            <a:r>
              <a:rPr lang="en-US" dirty="0"/>
              <a:t> </a:t>
            </a:r>
            <a:r>
              <a:rPr lang="en-US" dirty="0" err="1"/>
              <a:t>tiền</a:t>
            </a:r>
            <a:r>
              <a:rPr lang="en-US" dirty="0"/>
              <a:t> </a:t>
            </a:r>
            <a:r>
              <a:rPr lang="en-US" dirty="0" err="1"/>
              <a:t>xử</a:t>
            </a:r>
            <a:r>
              <a:rPr lang="en-US" dirty="0"/>
              <a:t> </a:t>
            </a:r>
            <a:r>
              <a:rPr lang="en-US" dirty="0" err="1"/>
              <a:t>lý</a:t>
            </a:r>
            <a:r>
              <a:rPr lang="en-US" dirty="0"/>
              <a:t> b</a:t>
            </a:r>
            <a:r>
              <a:rPr lang="vi-VN" dirty="0"/>
              <a:t>ư</a:t>
            </a:r>
            <a:r>
              <a:rPr lang="en-US" dirty="0" err="1"/>
              <a:t>ớc</a:t>
            </a:r>
            <a:r>
              <a:rPr lang="en-US" dirty="0"/>
              <a:t> </a:t>
            </a:r>
            <a:r>
              <a:rPr lang="en-US" dirty="0" err="1"/>
              <a:t>một</a:t>
            </a:r>
            <a:r>
              <a:rPr lang="en-US" dirty="0"/>
              <a:t>: </a:t>
            </a:r>
            <a:r>
              <a:rPr lang="en-US" dirty="0" err="1"/>
              <a:t>loại</a:t>
            </a:r>
            <a:r>
              <a:rPr lang="en-US" dirty="0"/>
              <a:t> </a:t>
            </a:r>
            <a:r>
              <a:rPr lang="en-US" dirty="0" err="1"/>
              <a:t>bỏ</a:t>
            </a:r>
            <a:r>
              <a:rPr lang="en-US" dirty="0"/>
              <a:t> </a:t>
            </a:r>
            <a:r>
              <a:rPr lang="en-US" dirty="0" err="1"/>
              <a:t>dấu</a:t>
            </a:r>
            <a:r>
              <a:rPr lang="en-US" dirty="0"/>
              <a:t> </a:t>
            </a:r>
            <a:r>
              <a:rPr lang="en-US" dirty="0" err="1"/>
              <a:t>câu</a:t>
            </a:r>
            <a:r>
              <a:rPr lang="en-US" dirty="0"/>
              <a:t>, </a:t>
            </a:r>
            <a:r>
              <a:rPr lang="en-US" dirty="0" err="1"/>
              <a:t>chuẩn</a:t>
            </a:r>
            <a:r>
              <a:rPr lang="en-US" dirty="0"/>
              <a:t> </a:t>
            </a:r>
            <a:r>
              <a:rPr lang="en-US" dirty="0" err="1"/>
              <a:t>hoá</a:t>
            </a:r>
            <a:r>
              <a:rPr lang="en-US" dirty="0"/>
              <a:t> </a:t>
            </a:r>
            <a:r>
              <a:rPr lang="en-US" dirty="0" err="1"/>
              <a:t>từ</a:t>
            </a:r>
            <a:r>
              <a:rPr lang="en-US" dirty="0"/>
              <a:t>, </a:t>
            </a:r>
            <a:r>
              <a:rPr lang="en-US" dirty="0" err="1"/>
              <a:t>biến</a:t>
            </a:r>
            <a:r>
              <a:rPr lang="en-US" dirty="0"/>
              <a:t> </a:t>
            </a:r>
            <a:r>
              <a:rPr lang="en-US" dirty="0" err="1"/>
              <a:t>tất</a:t>
            </a:r>
            <a:r>
              <a:rPr lang="en-US" dirty="0"/>
              <a:t> </a:t>
            </a:r>
            <a:r>
              <a:rPr lang="en-US" dirty="0" err="1"/>
              <a:t>cả</a:t>
            </a:r>
            <a:r>
              <a:rPr lang="en-US" dirty="0"/>
              <a:t> </a:t>
            </a:r>
            <a:r>
              <a:rPr lang="en-US" dirty="0" err="1"/>
              <a:t>từ</a:t>
            </a:r>
            <a:r>
              <a:rPr lang="en-US" dirty="0"/>
              <a:t> </a:t>
            </a:r>
            <a:r>
              <a:rPr lang="en-US" dirty="0" err="1"/>
              <a:t>thành</a:t>
            </a:r>
            <a:r>
              <a:rPr lang="en-US" dirty="0"/>
              <a:t> </a:t>
            </a:r>
            <a:r>
              <a:rPr lang="en-US" dirty="0" err="1"/>
              <a:t>chữ</a:t>
            </a:r>
            <a:r>
              <a:rPr lang="en-US" dirty="0"/>
              <a:t> </a:t>
            </a:r>
            <a:r>
              <a:rPr lang="en-US" dirty="0" err="1"/>
              <a:t>th</a:t>
            </a:r>
            <a:r>
              <a:rPr lang="vi-VN" dirty="0"/>
              <a:t>ư</a:t>
            </a:r>
            <a:r>
              <a:rPr lang="en-US" dirty="0" err="1"/>
              <a:t>ờng</a:t>
            </a:r>
            <a:endParaRPr lang="en-US" dirty="0"/>
          </a:p>
          <a:p>
            <a:r>
              <a:rPr lang="en-US" dirty="0"/>
              <a:t>Sau </a:t>
            </a:r>
            <a:r>
              <a:rPr lang="en-US" dirty="0" err="1"/>
              <a:t>đó</a:t>
            </a:r>
            <a:r>
              <a:rPr lang="en-US" dirty="0"/>
              <a:t> </a:t>
            </a:r>
            <a:r>
              <a:rPr lang="en-US" dirty="0" err="1"/>
              <a:t>nhạn</a:t>
            </a:r>
            <a:r>
              <a:rPr lang="en-US" dirty="0"/>
              <a:t> </a:t>
            </a:r>
            <a:r>
              <a:rPr lang="en-US" dirty="0" err="1"/>
              <a:t>dạng</a:t>
            </a:r>
            <a:r>
              <a:rPr lang="en-US" dirty="0"/>
              <a:t> </a:t>
            </a:r>
            <a:r>
              <a:rPr lang="en-US" dirty="0" err="1"/>
              <a:t>entiry</a:t>
            </a:r>
            <a:endParaRPr lang="en-US" dirty="0"/>
          </a:p>
          <a:p>
            <a:r>
              <a:rPr lang="en-US" dirty="0" err="1"/>
              <a:t>Tiếp</a:t>
            </a:r>
            <a:r>
              <a:rPr lang="en-US" dirty="0"/>
              <a:t> </a:t>
            </a:r>
            <a:r>
              <a:rPr lang="en-US" dirty="0" err="1"/>
              <a:t>theo</a:t>
            </a:r>
            <a:r>
              <a:rPr lang="en-US" dirty="0"/>
              <a:t> </a:t>
            </a:r>
            <a:r>
              <a:rPr lang="en-US" dirty="0" err="1"/>
              <a:t>tiến</a:t>
            </a:r>
            <a:r>
              <a:rPr lang="en-US" dirty="0"/>
              <a:t> </a:t>
            </a:r>
            <a:r>
              <a:rPr lang="en-US" dirty="0" err="1"/>
              <a:t>hành</a:t>
            </a:r>
            <a:r>
              <a:rPr lang="en-US" dirty="0"/>
              <a:t> </a:t>
            </a:r>
            <a:r>
              <a:rPr lang="en-US" dirty="0" err="1"/>
              <a:t>tiền</a:t>
            </a:r>
            <a:r>
              <a:rPr lang="en-US" dirty="0"/>
              <a:t> </a:t>
            </a:r>
            <a:r>
              <a:rPr lang="en-US" dirty="0" err="1"/>
              <a:t>xử</a:t>
            </a:r>
            <a:r>
              <a:rPr lang="en-US" dirty="0"/>
              <a:t> </a:t>
            </a:r>
            <a:r>
              <a:rPr lang="en-US" dirty="0" err="1"/>
              <a:t>lý</a:t>
            </a:r>
            <a:r>
              <a:rPr lang="en-US" dirty="0"/>
              <a:t> b</a:t>
            </a:r>
            <a:r>
              <a:rPr lang="vi-VN" dirty="0"/>
              <a:t>ư</a:t>
            </a:r>
            <a:r>
              <a:rPr lang="en-US" dirty="0" err="1"/>
              <a:t>ớc</a:t>
            </a:r>
            <a:r>
              <a:rPr lang="en-US" dirty="0"/>
              <a:t> </a:t>
            </a:r>
            <a:r>
              <a:rPr lang="en-US" dirty="0" err="1"/>
              <a:t>hai</a:t>
            </a:r>
            <a:r>
              <a:rPr lang="en-US" dirty="0"/>
              <a:t>: </a:t>
            </a:r>
            <a:r>
              <a:rPr lang="en-US" dirty="0" err="1"/>
              <a:t>loại</a:t>
            </a:r>
            <a:r>
              <a:rPr lang="en-US" dirty="0"/>
              <a:t> </a:t>
            </a:r>
            <a:r>
              <a:rPr lang="en-US" dirty="0" err="1"/>
              <a:t>bỏ</a:t>
            </a:r>
            <a:r>
              <a:rPr lang="en-US" dirty="0"/>
              <a:t> </a:t>
            </a:r>
            <a:r>
              <a:rPr lang="en-US" dirty="0" err="1"/>
              <a:t>stopwords</a:t>
            </a:r>
            <a:r>
              <a:rPr lang="en-US" dirty="0"/>
              <a:t>, </a:t>
            </a:r>
            <a:r>
              <a:rPr lang="en-US" dirty="0" err="1"/>
              <a:t>tách</a:t>
            </a:r>
            <a:r>
              <a:rPr lang="en-US" dirty="0"/>
              <a:t> </a:t>
            </a:r>
            <a:r>
              <a:rPr lang="en-US" dirty="0" err="1"/>
              <a:t>từ</a:t>
            </a:r>
            <a:endParaRPr lang="en-US" dirty="0"/>
          </a:p>
          <a:p>
            <a:r>
              <a:rPr lang="en-US" dirty="0" err="1"/>
              <a:t>Phân</a:t>
            </a:r>
            <a:r>
              <a:rPr lang="en-US" dirty="0"/>
              <a:t> </a:t>
            </a:r>
            <a:r>
              <a:rPr lang="en-US" dirty="0" err="1"/>
              <a:t>loại</a:t>
            </a:r>
            <a:r>
              <a:rPr lang="en-US" dirty="0"/>
              <a:t> </a:t>
            </a:r>
            <a:r>
              <a:rPr lang="en-US" dirty="0" err="1"/>
              <a:t>câu</a:t>
            </a:r>
            <a:r>
              <a:rPr lang="en-US" dirty="0"/>
              <a:t> </a:t>
            </a:r>
            <a:r>
              <a:rPr lang="en-US" dirty="0" err="1"/>
              <a:t>để</a:t>
            </a:r>
            <a:r>
              <a:rPr lang="en-US" dirty="0"/>
              <a:t> </a:t>
            </a:r>
            <a:r>
              <a:rPr lang="en-US" dirty="0" err="1"/>
              <a:t>tìm</a:t>
            </a:r>
            <a:r>
              <a:rPr lang="en-US" dirty="0"/>
              <a:t> ra intent </a:t>
            </a:r>
            <a:r>
              <a:rPr lang="en-US" dirty="0" err="1"/>
              <a:t>và</a:t>
            </a:r>
            <a:r>
              <a:rPr lang="en-US" dirty="0"/>
              <a:t> </a:t>
            </a:r>
            <a:r>
              <a:rPr lang="en-US" dirty="0" err="1"/>
              <a:t>độ</a:t>
            </a:r>
            <a:r>
              <a:rPr lang="en-US" dirty="0"/>
              <a:t> tin </a:t>
            </a:r>
            <a:r>
              <a:rPr lang="en-US" dirty="0" err="1"/>
              <a:t>cậy</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21</a:t>
            </a:fld>
            <a:endParaRPr lang="en-US"/>
          </a:p>
        </p:txBody>
      </p:sp>
    </p:spTree>
    <p:extLst>
      <p:ext uri="{BB962C8B-B14F-4D97-AF65-F5344CB8AC3E}">
        <p14:creationId xmlns:p14="http://schemas.microsoft.com/office/powerpoint/2010/main" val="1400745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Nếu</a:t>
            </a:r>
            <a:r>
              <a:rPr lang="en-US" dirty="0"/>
              <a:t> </a:t>
            </a:r>
            <a:r>
              <a:rPr lang="en-US" dirty="0" err="1"/>
              <a:t>độ</a:t>
            </a:r>
            <a:r>
              <a:rPr lang="en-US" dirty="0"/>
              <a:t> tin </a:t>
            </a:r>
            <a:r>
              <a:rPr lang="en-US" dirty="0" err="1"/>
              <a:t>cậy</a:t>
            </a:r>
            <a:r>
              <a:rPr lang="en-US" dirty="0"/>
              <a:t> </a:t>
            </a:r>
            <a:r>
              <a:rPr lang="en-US" dirty="0" err="1"/>
              <a:t>lớn</a:t>
            </a:r>
            <a:r>
              <a:rPr lang="en-US" dirty="0"/>
              <a:t> h</a:t>
            </a:r>
            <a:r>
              <a:rPr lang="vi-VN" dirty="0"/>
              <a:t>ơ</a:t>
            </a:r>
            <a:r>
              <a:rPr lang="en-US" dirty="0"/>
              <a:t>n ng</a:t>
            </a:r>
            <a:r>
              <a:rPr lang="vi-VN" dirty="0"/>
              <a:t>ư</a:t>
            </a:r>
            <a:r>
              <a:rPr lang="en-US" dirty="0" err="1"/>
              <a:t>ỡng</a:t>
            </a:r>
            <a:r>
              <a:rPr lang="en-US" dirty="0"/>
              <a:t>, </a:t>
            </a:r>
            <a:r>
              <a:rPr lang="en-US" dirty="0" err="1"/>
              <a:t>xét</a:t>
            </a:r>
            <a:r>
              <a:rPr lang="en-US" dirty="0"/>
              <a:t> tr</a:t>
            </a:r>
            <a:r>
              <a:rPr lang="vi-VN" dirty="0"/>
              <a:t>ư</a:t>
            </a:r>
            <a:r>
              <a:rPr lang="en-US" dirty="0" err="1"/>
              <a:t>ờng</a:t>
            </a:r>
            <a:r>
              <a:rPr lang="en-US" dirty="0"/>
              <a:t> </a:t>
            </a:r>
            <a:r>
              <a:rPr lang="en-US" dirty="0" err="1"/>
              <a:t>hợp</a:t>
            </a:r>
            <a:r>
              <a:rPr lang="en-US" dirty="0"/>
              <a:t> intent </a:t>
            </a:r>
            <a:r>
              <a:rPr lang="en-US" dirty="0" err="1"/>
              <a:t>có</a:t>
            </a:r>
            <a:r>
              <a:rPr lang="en-US" dirty="0"/>
              <a:t> </a:t>
            </a:r>
            <a:r>
              <a:rPr lang="en-US" dirty="0" err="1"/>
              <a:t>phải</a:t>
            </a:r>
            <a:r>
              <a:rPr lang="en-US" dirty="0"/>
              <a:t> </a:t>
            </a:r>
            <a:r>
              <a:rPr lang="en-US" dirty="0" err="1"/>
              <a:t>câu</a:t>
            </a:r>
            <a:r>
              <a:rPr lang="en-US" dirty="0"/>
              <a:t> </a:t>
            </a:r>
            <a:r>
              <a:rPr lang="en-US" dirty="0" err="1"/>
              <a:t>cần</a:t>
            </a:r>
            <a:r>
              <a:rPr lang="en-US" dirty="0"/>
              <a:t> </a:t>
            </a:r>
            <a:r>
              <a:rPr lang="en-US" dirty="0" err="1"/>
              <a:t>truy</a:t>
            </a:r>
            <a:r>
              <a:rPr lang="en-US" dirty="0"/>
              <a:t> </a:t>
            </a:r>
            <a:r>
              <a:rPr lang="en-US" dirty="0" err="1"/>
              <a:t>vấn</a:t>
            </a:r>
            <a:r>
              <a:rPr lang="en-US" dirty="0"/>
              <a:t> </a:t>
            </a:r>
            <a:r>
              <a:rPr lang="en-US" dirty="0" err="1"/>
              <a:t>không</a:t>
            </a:r>
            <a:r>
              <a:rPr lang="en-US" dirty="0"/>
              <a:t>. </a:t>
            </a:r>
            <a:r>
              <a:rPr lang="en-US" dirty="0" err="1"/>
              <a:t>Nếu</a:t>
            </a:r>
            <a:r>
              <a:rPr lang="en-US" dirty="0"/>
              <a:t> </a:t>
            </a:r>
            <a:r>
              <a:rPr lang="en-US" dirty="0" err="1"/>
              <a:t>đúng</a:t>
            </a:r>
            <a:r>
              <a:rPr lang="en-US" dirty="0"/>
              <a:t> </a:t>
            </a:r>
            <a:r>
              <a:rPr lang="en-US" dirty="0" err="1"/>
              <a:t>thì</a:t>
            </a:r>
            <a:r>
              <a:rPr lang="en-US" dirty="0"/>
              <a:t> </a:t>
            </a:r>
            <a:r>
              <a:rPr lang="en-US" dirty="0" err="1"/>
              <a:t>thực</a:t>
            </a:r>
            <a:r>
              <a:rPr lang="en-US" dirty="0"/>
              <a:t> </a:t>
            </a:r>
            <a:r>
              <a:rPr lang="en-US" dirty="0" err="1"/>
              <a:t>hiện</a:t>
            </a:r>
            <a:r>
              <a:rPr lang="en-US" dirty="0"/>
              <a:t> </a:t>
            </a:r>
            <a:r>
              <a:rPr lang="en-US" dirty="0" err="1"/>
              <a:t>truy</a:t>
            </a:r>
            <a:r>
              <a:rPr lang="en-US" dirty="0"/>
              <a:t> </a:t>
            </a:r>
            <a:r>
              <a:rPr lang="en-US" dirty="0" err="1"/>
              <a:t>vấn</a:t>
            </a:r>
            <a:r>
              <a:rPr lang="en-US" dirty="0"/>
              <a:t> </a:t>
            </a:r>
            <a:r>
              <a:rPr lang="en-US" dirty="0" err="1"/>
              <a:t>để</a:t>
            </a:r>
            <a:r>
              <a:rPr lang="en-US" dirty="0"/>
              <a:t> </a:t>
            </a:r>
            <a:r>
              <a:rPr lang="en-US" dirty="0" err="1"/>
              <a:t>tìm</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nếu</a:t>
            </a:r>
            <a:r>
              <a:rPr lang="en-US" dirty="0"/>
              <a:t> </a:t>
            </a:r>
            <a:r>
              <a:rPr lang="en-US" dirty="0" err="1"/>
              <a:t>sai</a:t>
            </a:r>
            <a:r>
              <a:rPr lang="en-US" dirty="0"/>
              <a:t> </a:t>
            </a:r>
            <a:r>
              <a:rPr lang="en-US" dirty="0" err="1"/>
              <a:t>thì</a:t>
            </a:r>
            <a:r>
              <a:rPr lang="en-US" dirty="0"/>
              <a:t> </a:t>
            </a:r>
            <a:r>
              <a:rPr lang="en-US" dirty="0" err="1"/>
              <a:t>trả</a:t>
            </a:r>
            <a:r>
              <a:rPr lang="en-US" dirty="0"/>
              <a:t> </a:t>
            </a:r>
            <a:r>
              <a:rPr lang="en-US" dirty="0" err="1"/>
              <a:t>về</a:t>
            </a:r>
            <a:r>
              <a:rPr lang="en-US" dirty="0"/>
              <a:t> </a:t>
            </a:r>
            <a:r>
              <a:rPr lang="en-US" dirty="0" err="1"/>
              <a:t>câu</a:t>
            </a:r>
            <a:r>
              <a:rPr lang="en-US" dirty="0"/>
              <a:t> </a:t>
            </a:r>
            <a:r>
              <a:rPr lang="en-US" dirty="0" err="1"/>
              <a:t>trả</a:t>
            </a:r>
            <a:r>
              <a:rPr lang="en-US" dirty="0"/>
              <a:t> </a:t>
            </a:r>
            <a:r>
              <a:rPr lang="en-US" dirty="0" err="1"/>
              <a:t>lời</a:t>
            </a:r>
            <a:r>
              <a:rPr lang="en-US" dirty="0"/>
              <a:t> </a:t>
            </a:r>
            <a:r>
              <a:rPr lang="en-US" dirty="0" err="1"/>
              <a:t>của</a:t>
            </a:r>
            <a:r>
              <a:rPr lang="en-US" dirty="0"/>
              <a:t> intent </a:t>
            </a:r>
            <a:r>
              <a:rPr lang="en-US" dirty="0" err="1"/>
              <a:t>đó</a:t>
            </a:r>
            <a:endParaRPr lang="en-US" dirty="0"/>
          </a:p>
          <a:p>
            <a:r>
              <a:rPr lang="en-US" dirty="0" err="1"/>
              <a:t>Nếu</a:t>
            </a:r>
            <a:r>
              <a:rPr lang="en-US" dirty="0"/>
              <a:t> </a:t>
            </a:r>
            <a:r>
              <a:rPr lang="en-US" dirty="0" err="1"/>
              <a:t>độ</a:t>
            </a:r>
            <a:r>
              <a:rPr lang="en-US" dirty="0"/>
              <a:t> tin </a:t>
            </a:r>
            <a:r>
              <a:rPr lang="en-US" dirty="0" err="1"/>
              <a:t>cậy</a:t>
            </a:r>
            <a:r>
              <a:rPr lang="en-US" dirty="0"/>
              <a:t> </a:t>
            </a:r>
            <a:r>
              <a:rPr lang="en-US" dirty="0" err="1"/>
              <a:t>nhỏ</a:t>
            </a:r>
            <a:r>
              <a:rPr lang="en-US" dirty="0"/>
              <a:t> h</a:t>
            </a:r>
            <a:r>
              <a:rPr lang="vi-VN" dirty="0"/>
              <a:t>ơ</a:t>
            </a:r>
            <a:r>
              <a:rPr lang="en-US" dirty="0"/>
              <a:t>n ng</a:t>
            </a:r>
            <a:r>
              <a:rPr lang="vi-VN" dirty="0"/>
              <a:t>ư</a:t>
            </a:r>
            <a:r>
              <a:rPr lang="en-US" dirty="0" err="1"/>
              <a:t>ỡng</a:t>
            </a:r>
            <a:r>
              <a:rPr lang="en-US" dirty="0"/>
              <a:t> </a:t>
            </a:r>
            <a:r>
              <a:rPr lang="en-US" dirty="0" err="1"/>
              <a:t>thì</a:t>
            </a:r>
            <a:r>
              <a:rPr lang="en-US" dirty="0"/>
              <a:t> </a:t>
            </a:r>
            <a:r>
              <a:rPr lang="en-US" dirty="0" err="1"/>
              <a:t>thực</a:t>
            </a:r>
            <a:r>
              <a:rPr lang="en-US" dirty="0"/>
              <a:t> </a:t>
            </a:r>
            <a:r>
              <a:rPr lang="en-US" dirty="0" err="1"/>
              <a:t>hiện</a:t>
            </a:r>
            <a:r>
              <a:rPr lang="en-US" dirty="0"/>
              <a:t> </a:t>
            </a:r>
            <a:r>
              <a:rPr lang="en-US" dirty="0" err="1"/>
              <a:t>nhận</a:t>
            </a:r>
            <a:r>
              <a:rPr lang="en-US" dirty="0"/>
              <a:t> </a:t>
            </a:r>
            <a:r>
              <a:rPr lang="en-US" dirty="0" err="1"/>
              <a:t>dạng</a:t>
            </a:r>
            <a:r>
              <a:rPr lang="en-US" dirty="0"/>
              <a:t> </a:t>
            </a:r>
            <a:r>
              <a:rPr lang="en-US" dirty="0" err="1"/>
              <a:t>sắc</a:t>
            </a:r>
            <a:r>
              <a:rPr lang="en-US" dirty="0"/>
              <a:t> </a:t>
            </a:r>
            <a:r>
              <a:rPr lang="en-US" dirty="0" err="1"/>
              <a:t>thái</a:t>
            </a:r>
            <a:r>
              <a:rPr lang="en-US" dirty="0"/>
              <a:t> </a:t>
            </a:r>
            <a:r>
              <a:rPr lang="en-US" dirty="0" err="1"/>
              <a:t>câu</a:t>
            </a:r>
            <a:r>
              <a:rPr lang="en-US" dirty="0"/>
              <a:t> </a:t>
            </a:r>
            <a:r>
              <a:rPr lang="en-US" dirty="0" err="1"/>
              <a:t>để</a:t>
            </a:r>
            <a:r>
              <a:rPr lang="en-US" dirty="0"/>
              <a:t> </a:t>
            </a:r>
            <a:r>
              <a:rPr lang="en-US" dirty="0" err="1"/>
              <a:t>trả</a:t>
            </a:r>
            <a:r>
              <a:rPr lang="en-US" dirty="0"/>
              <a:t> </a:t>
            </a:r>
            <a:r>
              <a:rPr lang="en-US" dirty="0" err="1"/>
              <a:t>về</a:t>
            </a:r>
            <a:r>
              <a:rPr lang="en-US" dirty="0"/>
              <a:t> </a:t>
            </a:r>
            <a:r>
              <a:rPr lang="en-US" dirty="0" err="1"/>
              <a:t>câu</a:t>
            </a:r>
            <a:r>
              <a:rPr lang="en-US" dirty="0"/>
              <a:t> </a:t>
            </a:r>
            <a:r>
              <a:rPr lang="en-US" dirty="0" err="1"/>
              <a:t>trả</a:t>
            </a:r>
            <a:r>
              <a:rPr lang="en-US" dirty="0"/>
              <a:t> </a:t>
            </a:r>
            <a:r>
              <a:rPr lang="en-US" dirty="0" err="1"/>
              <a:t>lời</a:t>
            </a:r>
            <a:r>
              <a:rPr lang="en-US" dirty="0"/>
              <a:t> t</a:t>
            </a:r>
            <a:r>
              <a:rPr lang="vi-VN" dirty="0"/>
              <a:t>ư</a:t>
            </a:r>
            <a:r>
              <a:rPr lang="en-US" dirty="0" err="1"/>
              <a:t>ơng</a:t>
            </a:r>
            <a:r>
              <a:rPr lang="en-US" dirty="0"/>
              <a:t> </a:t>
            </a:r>
            <a:r>
              <a:rPr lang="en-US" dirty="0" err="1"/>
              <a:t>ứng</a:t>
            </a:r>
            <a:r>
              <a:rPr lang="en-US" dirty="0"/>
              <a:t>.</a:t>
            </a:r>
          </a:p>
        </p:txBody>
      </p:sp>
      <p:sp>
        <p:nvSpPr>
          <p:cNvPr id="4" name="Slide Number Placeholder 3"/>
          <p:cNvSpPr>
            <a:spLocks noGrp="1"/>
          </p:cNvSpPr>
          <p:nvPr>
            <p:ph type="sldNum" sz="quarter" idx="5"/>
          </p:nvPr>
        </p:nvSpPr>
        <p:spPr/>
        <p:txBody>
          <a:bodyPr/>
          <a:lstStyle/>
          <a:p>
            <a:fld id="{F5648705-F6C0-4C71-A461-3DE2543171B8}" type="slidenum">
              <a:rPr lang="en-US" smtClean="0"/>
              <a:t>22</a:t>
            </a:fld>
            <a:endParaRPr lang="en-US"/>
          </a:p>
        </p:txBody>
      </p:sp>
    </p:spTree>
    <p:extLst>
      <p:ext uri="{BB962C8B-B14F-4D97-AF65-F5344CB8AC3E}">
        <p14:creationId xmlns:p14="http://schemas.microsoft.com/office/powerpoint/2010/main" val="3450582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số</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được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nghiệp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lớn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những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nhỏ</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lẻ</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chủ</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trong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lúc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hoá</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cũng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tới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áo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vợt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Nhóm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người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dùng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này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quan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tâm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khách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hàng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sử</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dụng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dịch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vụ</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thuê</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chỉ</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xem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còn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lại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bênh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cạnh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rất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ít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tư</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tiền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nhờ</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công</a:t>
            </a:r>
            <a:r>
              <a:rPr lang="en-US" sz="1200" kern="1200" dirty="0">
                <a:solidFill>
                  <a:schemeClr val="tx1"/>
                </a:solidFill>
                <a:effectLst/>
                <a:latin typeface="+mn-lt"/>
                <a:ea typeface="+mn-ea"/>
                <a:cs typeface="+mn-cs"/>
              </a:rPr>
              <a:t> ty </a:t>
            </a:r>
            <a:r>
              <a:rPr lang="en-US" sz="1200" kern="1200" dirty="0" err="1">
                <a:solidFill>
                  <a:schemeClr val="tx1"/>
                </a:solidFill>
                <a:effectLst/>
                <a:latin typeface="+mn-lt"/>
                <a:ea typeface="+mn-ea"/>
                <a:cs typeface="+mn-cs"/>
              </a:rPr>
              <a:t>phát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triển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phần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mềm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hay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trang</a:t>
            </a:r>
            <a:r>
              <a:rPr lang="en-US" sz="1200" kern="1200" dirty="0">
                <a:solidFill>
                  <a:schemeClr val="tx1"/>
                </a:solidFill>
                <a:effectLst/>
                <a:latin typeface="+mn-lt"/>
                <a:ea typeface="+mn-ea"/>
                <a:cs typeface="+mn-cs"/>
              </a:rPr>
              <a:t> web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buôn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bán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thường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facebook</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Vì</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vậy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xây</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dựng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giúp</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có</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vừa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lý</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dữ</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liệu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sân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lông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của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mình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họ</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route </a:t>
            </a:r>
            <a:r>
              <a:rPr lang="en-US" sz="1200" kern="1200" dirty="0" err="1">
                <a:solidFill>
                  <a:schemeClr val="tx1"/>
                </a:solidFill>
                <a:effectLst/>
                <a:latin typeface="+mn-lt"/>
                <a:ea typeface="+mn-ea"/>
                <a:cs typeface="+mn-cs"/>
              </a:rPr>
              <a:t>riêng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trên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hệ</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thống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để</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đăng</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tải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các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sản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phẩm</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tiện</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cho</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việc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kinh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doanh</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là</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một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nhu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cầu</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thiết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yếu</a:t>
            </a:r>
            <a:r>
              <a:rPr lang="en-US" sz="1200" kern="1200" dirty="0">
                <a:solidFill>
                  <a:schemeClr val="tx1"/>
                </a:solidFill>
                <a:effectLst/>
                <a:latin typeface="+mn-lt"/>
                <a:ea typeface="+mn-ea"/>
                <a:cs typeface="+mn-cs"/>
              </a:rPr>
              <a:t>.</a:t>
            </a:r>
          </a:p>
          <a:p>
            <a:endParaRPr lang="en-US" dirty="0"/>
          </a:p>
          <a:p>
            <a:r>
              <a:rPr lang="en-US" dirty="0" err="1"/>
              <a:t>Bên</a:t>
            </a:r>
            <a:r>
              <a:rPr lang="en-US" dirty="0"/>
              <a:t> </a:t>
            </a:r>
            <a:r>
              <a:rPr lang="en-US" dirty="0" err="1"/>
              <a:t>cạnh</a:t>
            </a:r>
            <a:r>
              <a:rPr lang="en-US" dirty="0"/>
              <a:t> </a:t>
            </a:r>
            <a:r>
              <a:rPr lang="en-US" dirty="0" err="1"/>
              <a:t>đó</a:t>
            </a:r>
            <a:r>
              <a:rPr lang="en-US" dirty="0"/>
              <a:t> </a:t>
            </a:r>
            <a:r>
              <a:rPr lang="en-US" dirty="0" err="1"/>
              <a:t>việc</a:t>
            </a:r>
            <a:r>
              <a:rPr lang="en-US" dirty="0"/>
              <a:t> </a:t>
            </a:r>
            <a:r>
              <a:rPr lang="en-US" dirty="0" err="1"/>
              <a:t>tích</a:t>
            </a:r>
            <a:r>
              <a:rPr lang="en-US" dirty="0"/>
              <a:t> </a:t>
            </a:r>
            <a:r>
              <a:rPr lang="en-US" dirty="0" err="1"/>
              <a:t>hợp</a:t>
            </a:r>
            <a:r>
              <a:rPr lang="en-US" dirty="0"/>
              <a:t> chatbot </a:t>
            </a:r>
            <a:r>
              <a:rPr lang="en-US" dirty="0" err="1"/>
              <a:t>trong</a:t>
            </a:r>
            <a:r>
              <a:rPr lang="en-US" dirty="0"/>
              <a:t> </a:t>
            </a:r>
            <a:r>
              <a:rPr lang="en-US" dirty="0" err="1"/>
              <a:t>việc</a:t>
            </a:r>
            <a:r>
              <a:rPr lang="en-US" dirty="0"/>
              <a:t> </a:t>
            </a:r>
            <a:r>
              <a:rPr lang="en-US" dirty="0" err="1"/>
              <a:t>bán</a:t>
            </a:r>
            <a:r>
              <a:rPr lang="en-US" dirty="0"/>
              <a:t> </a:t>
            </a:r>
            <a:r>
              <a:rPr lang="en-US" dirty="0" err="1"/>
              <a:t>hàng</a:t>
            </a:r>
            <a:r>
              <a:rPr lang="en-US" dirty="0"/>
              <a:t> </a:t>
            </a:r>
            <a:r>
              <a:rPr lang="en-US" dirty="0" err="1"/>
              <a:t>cũng</a:t>
            </a:r>
            <a:r>
              <a:rPr lang="en-US" dirty="0"/>
              <a:t> </a:t>
            </a:r>
            <a:r>
              <a:rPr lang="en-US" dirty="0" err="1"/>
              <a:t>giúp</a:t>
            </a:r>
            <a:r>
              <a:rPr lang="en-US" dirty="0"/>
              <a:t> </a:t>
            </a:r>
            <a:r>
              <a:rPr lang="en-US" dirty="0" err="1"/>
              <a:t>chủ</a:t>
            </a:r>
            <a:r>
              <a:rPr lang="en-US" dirty="0"/>
              <a:t> </a:t>
            </a:r>
            <a:r>
              <a:rPr lang="en-US" dirty="0" err="1"/>
              <a:t>sân</a:t>
            </a:r>
            <a:r>
              <a:rPr lang="en-US" dirty="0"/>
              <a:t> </a:t>
            </a:r>
            <a:r>
              <a:rPr lang="en-US" dirty="0" err="1"/>
              <a:t>đỡ</a:t>
            </a:r>
            <a:r>
              <a:rPr lang="en-US" dirty="0"/>
              <a:t> </a:t>
            </a:r>
            <a:r>
              <a:rPr lang="en-US" dirty="0" err="1"/>
              <a:t>phải</a:t>
            </a:r>
            <a:r>
              <a:rPr lang="en-US" dirty="0"/>
              <a:t> </a:t>
            </a:r>
            <a:r>
              <a:rPr lang="en-US" dirty="0" err="1"/>
              <a:t>trả</a:t>
            </a:r>
            <a:r>
              <a:rPr lang="en-US" dirty="0"/>
              <a:t> </a:t>
            </a:r>
            <a:r>
              <a:rPr lang="en-US" dirty="0" err="1"/>
              <a:t>lời</a:t>
            </a:r>
            <a:r>
              <a:rPr lang="en-US" dirty="0"/>
              <a:t> </a:t>
            </a:r>
            <a:r>
              <a:rPr lang="en-US" dirty="0" err="1"/>
              <a:t>các</a:t>
            </a:r>
            <a:r>
              <a:rPr lang="en-US" dirty="0"/>
              <a:t> </a:t>
            </a:r>
            <a:r>
              <a:rPr lang="en-US" dirty="0" err="1"/>
              <a:t>câu</a:t>
            </a:r>
            <a:r>
              <a:rPr lang="en-US" dirty="0"/>
              <a:t> </a:t>
            </a:r>
            <a:r>
              <a:rPr lang="en-US" dirty="0" err="1"/>
              <a:t>hỏi</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của</a:t>
            </a:r>
            <a:r>
              <a:rPr lang="en-US" dirty="0"/>
              <a:t> </a:t>
            </a:r>
            <a:r>
              <a:rPr lang="en-US" dirty="0" err="1"/>
              <a:t>khách</a:t>
            </a:r>
            <a:r>
              <a:rPr lang="en-US" dirty="0"/>
              <a:t> </a:t>
            </a:r>
            <a:r>
              <a:rPr lang="en-US" dirty="0" err="1"/>
              <a:t>hàng</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4</a:t>
            </a:fld>
            <a:endParaRPr lang="en-US"/>
          </a:p>
        </p:txBody>
      </p:sp>
    </p:spTree>
    <p:extLst>
      <p:ext uri="{BB962C8B-B14F-4D97-AF65-F5344CB8AC3E}">
        <p14:creationId xmlns:p14="http://schemas.microsoft.com/office/powerpoint/2010/main" val="3435132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các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nghiên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cứu</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liên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quan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hiện</a:t>
            </a:r>
            <a:r>
              <a:rPr lang="en-US" sz="1200" b="0" i="0" u="none" strike="noStrike" dirty="0">
                <a:solidFill>
                  <a:srgbClr val="000000"/>
                </a:solidFill>
                <a:effectLst/>
                <a:latin typeface="Times New Roman" panose="02020603050405020304" pitchFamily="18" charset="0"/>
              </a:rPr>
              <a:t> nay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a:t>
            </a:r>
          </a:p>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hệ</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thống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postapp</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giúp</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quản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lý</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dữ</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liệu</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kinh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doanh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của</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sân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đá</a:t>
            </a:r>
            <a:r>
              <a:rPr lang="en-US" sz="1200" b="0" i="0" u="none" strike="noStrike" dirty="0">
                <a:solidFill>
                  <a:srgbClr val="000000"/>
                </a:solidFill>
                <a:effectLst/>
                <a:latin typeface="Times New Roman" panose="02020603050405020304" pitchFamily="18" charset="0"/>
              </a:rPr>
              <a:t> banh</a:t>
            </a:r>
          </a:p>
          <a:p>
            <a:pPr marL="158750" indent="0" algn="just" rtl="0">
              <a:spcBef>
                <a:spcPts val="600"/>
              </a:spcBef>
              <a:spcAft>
                <a:spcPts val="600"/>
              </a:spcAft>
              <a:buNone/>
            </a:pPr>
            <a:endParaRPr lang="en-US" sz="1200" b="0" i="0" u="none" strike="noStrike" dirty="0">
              <a:solidFill>
                <a:srgbClr val="000000"/>
              </a:solidFill>
              <a:effectLst/>
              <a:latin typeface="Times New Roman" panose="02020603050405020304" pitchFamily="18" charset="0"/>
            </a:endParaRPr>
          </a:p>
          <a:p>
            <a:pPr marL="158750" indent="0" algn="just" rtl="0">
              <a:spcBef>
                <a:spcPts val="600"/>
              </a:spcBef>
              <a:spcAft>
                <a:spcPts val="600"/>
              </a:spcAft>
              <a:buNone/>
            </a:pPr>
            <a:r>
              <a:rPr lang="en-US" sz="1200" b="0" i="0" u="none" strike="noStrike" dirty="0" err="1">
                <a:solidFill>
                  <a:srgbClr val="000000"/>
                </a:solidFill>
                <a:effectLst/>
                <a:latin typeface="Times New Roman" panose="02020603050405020304" pitchFamily="18" charset="0"/>
              </a:rPr>
              <a:t>Về</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việc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bán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hàng</a:t>
            </a:r>
            <a:r>
              <a:rPr lang="en-US" sz="1200" b="0" i="0" u="none" strike="noStrike" dirty="0">
                <a:solidFill>
                  <a:srgbClr val="000000"/>
                </a:solidFill>
                <a:effectLst/>
                <a:latin typeface="Times New Roman" panose="02020603050405020304" pitchFamily="18" charset="0"/>
              </a:rPr>
              <a:t> online </a:t>
            </a:r>
            <a:r>
              <a:rPr lang="en-US" sz="1200" b="0" i="0" u="none" strike="noStrike" dirty="0" err="1">
                <a:solidFill>
                  <a:srgbClr val="000000"/>
                </a:solidFill>
                <a:effectLst/>
                <a:latin typeface="Times New Roman" panose="02020603050405020304" pitchFamily="18" charset="0"/>
              </a:rPr>
              <a:t>có</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các</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trang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th</a:t>
            </a:r>
            <a:r>
              <a:rPr lang="vi-VN" sz="1200" b="0" i="0" u="none" strike="noStrike" dirty="0">
                <a:solidFill>
                  <a:srgbClr val="000000"/>
                </a:solidFill>
                <a:effectLst/>
                <a:latin typeface="Times New Roman" panose="02020603050405020304" pitchFamily="18" charset="0"/>
              </a:rPr>
              <a:t>ư</a:t>
            </a:r>
            <a:r>
              <a:rPr lang="en-US" sz="1200" b="0" i="0" u="none" strike="noStrike" dirty="0" err="1">
                <a:solidFill>
                  <a:srgbClr val="000000"/>
                </a:solidFill>
                <a:effectLst/>
                <a:latin typeface="Times New Roman" panose="02020603050405020304" pitchFamily="18" charset="0"/>
              </a:rPr>
              <a:t>ơng</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mại</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điện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tử</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điển</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hình</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là</a:t>
            </a:r>
            <a:r>
              <a:rPr lang="en-US" sz="1200" b="0" i="0" u="none" strike="noStrike" dirty="0">
                <a:solidFill>
                  <a:srgbClr val="000000"/>
                </a:solidFill>
                <a:effectLst/>
                <a:latin typeface="Times New Roman" panose="02020603050405020304" pitchFamily="18" charset="0"/>
              </a:rPr>
              <a:t> Tiki </a:t>
            </a:r>
            <a:r>
              <a:rPr lang="en-US" sz="1200" b="0" i="0" u="none" strike="noStrike" dirty="0" err="1">
                <a:solidFill>
                  <a:srgbClr val="000000"/>
                </a:solidFill>
                <a:effectLst/>
                <a:latin typeface="Times New Roman" panose="02020603050405020304" pitchFamily="18" charset="0"/>
              </a:rPr>
              <a:t>của</a:t>
            </a:r>
            <a:r>
              <a:rPr lang="en-US" sz="1200" b="0" i="0" u="none" strike="noStrike" dirty="0">
                <a:solidFill>
                  <a:srgbClr val="000000"/>
                </a:solidFill>
                <a:effectLst/>
                <a:latin typeface="Times New Roman" panose="02020603050405020304" pitchFamily="18" charset="0"/>
              </a:rPr>
              <a:t> </a:t>
            </a:r>
            <a:r>
              <a:rPr lang="en-US" sz="1200" b="0" i="0" u="none" strike="noStrike" dirty="0" err="1">
                <a:solidFill>
                  <a:srgbClr val="000000"/>
                </a:solidFill>
                <a:effectLst/>
                <a:latin typeface="Times New Roman" panose="02020603050405020304" pitchFamily="18" charset="0"/>
              </a:rPr>
              <a:t>Việt</a:t>
            </a:r>
            <a:r>
              <a:rPr lang="en-US" sz="1200" b="0" i="0" u="none" strike="noStrike" dirty="0">
                <a:solidFill>
                  <a:srgbClr val="000000"/>
                </a:solidFill>
                <a:effectLst/>
                <a:latin typeface="Times New Roman" panose="02020603050405020304" pitchFamily="18" charset="0"/>
              </a:rPr>
              <a:t> Nam</a:t>
            </a:r>
            <a:endParaRPr lang="vi-VN" b="0" dirty="0">
              <a:effectLst/>
            </a:endParaRPr>
          </a:p>
          <a:p>
            <a:pPr marL="158750" indent="0">
              <a:buNone/>
            </a:pPr>
            <a:br>
              <a:rPr lang="vi-VN" b="0" dirty="0">
                <a:effectLst/>
              </a:rPr>
            </a:b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b="0" i="0" u="none" strike="noStrike" dirty="0">
                <a:solidFill>
                  <a:srgbClr val="000000"/>
                </a:solidFill>
                <a:effectLst/>
                <a:latin typeface="Times New Roman" panose="02020603050405020304" pitchFamily="18" charset="0"/>
              </a:rPr>
              <a:t>Trợ lý ảo là một dạng chatbot. Siri của Apple, Cortana của Windows hay Google Assistant của Google là những trợ lý ảo rất nổi tiếng được tích hợp vào thiết bị di động hay máy tính để hỗ trợ người dùng. Các trợ lý ảo có thể nhận lệnh từ giọng nói và thay người dùng thao tác như đọc thông báo, đặt lịch hẹn, …</a:t>
            </a:r>
            <a:endParaRPr lang="vi-VN" b="0" dirty="0">
              <a:effectLst/>
            </a:endParaRPr>
          </a:p>
          <a:p>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5</a:t>
            </a:fld>
            <a:endParaRPr lang="en-US"/>
          </a:p>
        </p:txBody>
      </p:sp>
    </p:spTree>
    <p:extLst>
      <p:ext uri="{BB962C8B-B14F-4D97-AF65-F5344CB8AC3E}">
        <p14:creationId xmlns:p14="http://schemas.microsoft.com/office/powerpoint/2010/main" val="14717189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Vệ</a:t>
            </a:r>
            <a:r>
              <a:rPr lang="en-US" dirty="0"/>
              <a:t> </a:t>
            </a:r>
            <a:r>
              <a:rPr lang="en-US" dirty="0" err="1"/>
              <a:t>mục</a:t>
            </a:r>
            <a:r>
              <a:rPr lang="en-US" dirty="0"/>
              <a:t> </a:t>
            </a:r>
            <a:r>
              <a:rPr lang="en-US" dirty="0" err="1"/>
              <a:t>tiêu</a:t>
            </a:r>
            <a:r>
              <a:rPr lang="en-US" dirty="0"/>
              <a:t>, </a:t>
            </a:r>
            <a:r>
              <a:rPr lang="en-US" dirty="0" err="1"/>
              <a:t>đề</a:t>
            </a:r>
            <a:r>
              <a:rPr lang="en-US" dirty="0"/>
              <a:t> </a:t>
            </a:r>
            <a:r>
              <a:rPr lang="en-US" dirty="0" err="1"/>
              <a:t>tài</a:t>
            </a:r>
            <a:r>
              <a:rPr lang="en-US" dirty="0"/>
              <a:t> h</a:t>
            </a:r>
            <a:r>
              <a:rPr lang="vi-VN" dirty="0"/>
              <a:t>ư</a:t>
            </a:r>
            <a:r>
              <a:rPr lang="en-US" dirty="0" err="1"/>
              <a:t>ớng</a:t>
            </a:r>
            <a:r>
              <a:rPr lang="en-US" dirty="0"/>
              <a:t> </a:t>
            </a:r>
            <a:r>
              <a:rPr lang="en-US" dirty="0" err="1"/>
              <a:t>tới</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cho</a:t>
            </a:r>
            <a:r>
              <a:rPr lang="en-US" dirty="0"/>
              <a:t> 3 </a:t>
            </a:r>
            <a:r>
              <a:rPr lang="en-US" dirty="0" err="1"/>
              <a:t>nhóm</a:t>
            </a:r>
            <a:r>
              <a:rPr lang="en-US" dirty="0"/>
              <a:t> ng</a:t>
            </a:r>
            <a:r>
              <a:rPr lang="vi-VN" dirty="0"/>
              <a:t>ư</a:t>
            </a:r>
            <a:r>
              <a:rPr lang="en-US" dirty="0" err="1"/>
              <a:t>ời</a:t>
            </a:r>
            <a:r>
              <a:rPr lang="en-US" dirty="0"/>
              <a:t> </a:t>
            </a:r>
            <a:r>
              <a:rPr lang="en-US" dirty="0" err="1"/>
              <a:t>dùng</a:t>
            </a:r>
            <a:r>
              <a:rPr lang="en-US" dirty="0"/>
              <a:t>: </a:t>
            </a:r>
          </a:p>
          <a:p>
            <a:r>
              <a:rPr lang="en-US" dirty="0" err="1"/>
              <a:t>Thứ</a:t>
            </a:r>
            <a:r>
              <a:rPr lang="en-US" dirty="0"/>
              <a:t> </a:t>
            </a:r>
            <a:r>
              <a:rPr lang="en-US" dirty="0" err="1"/>
              <a:t>nhất</a:t>
            </a:r>
            <a:r>
              <a:rPr lang="en-US" dirty="0"/>
              <a:t> </a:t>
            </a:r>
            <a:r>
              <a:rPr lang="en-US" dirty="0" err="1"/>
              <a:t>là</a:t>
            </a:r>
            <a:r>
              <a:rPr lang="en-US" dirty="0"/>
              <a:t> : </a:t>
            </a:r>
            <a:r>
              <a:rPr lang="en-US" dirty="0" err="1"/>
              <a:t>dành</a:t>
            </a:r>
            <a:r>
              <a:rPr lang="en-US" dirty="0"/>
              <a:t> </a:t>
            </a:r>
            <a:r>
              <a:rPr lang="en-US" dirty="0" err="1"/>
              <a:t>cho</a:t>
            </a:r>
            <a:r>
              <a:rPr lang="en-US" dirty="0"/>
              <a:t> </a:t>
            </a:r>
            <a:r>
              <a:rPr lang="en-US" dirty="0" err="1"/>
              <a:t>chủ</a:t>
            </a:r>
            <a:r>
              <a:rPr lang="en-US" dirty="0"/>
              <a:t> </a:t>
            </a:r>
            <a:r>
              <a:rPr lang="en-US" dirty="0" err="1"/>
              <a:t>sân</a:t>
            </a:r>
            <a:r>
              <a:rPr lang="en-US" dirty="0"/>
              <a:t> </a:t>
            </a:r>
            <a:r>
              <a:rPr lang="en-US" dirty="0" err="1"/>
              <a:t>cầu</a:t>
            </a:r>
            <a:r>
              <a:rPr lang="en-US" dirty="0"/>
              <a:t> </a:t>
            </a:r>
            <a:r>
              <a:rPr lang="en-US" dirty="0" err="1"/>
              <a:t>lông</a:t>
            </a:r>
            <a:endParaRPr lang="en-US" dirty="0"/>
          </a:p>
          <a:p>
            <a:r>
              <a:rPr lang="en-US" dirty="0" err="1"/>
              <a:t>Thứ</a:t>
            </a:r>
            <a:r>
              <a:rPr lang="en-US" dirty="0"/>
              <a:t> </a:t>
            </a:r>
            <a:r>
              <a:rPr lang="en-US" dirty="0" err="1"/>
              <a:t>hai</a:t>
            </a:r>
            <a:r>
              <a:rPr lang="en-US" dirty="0"/>
              <a:t> </a:t>
            </a:r>
            <a:r>
              <a:rPr lang="en-US" dirty="0" err="1"/>
              <a:t>là</a:t>
            </a:r>
            <a:r>
              <a:rPr lang="en-US" dirty="0"/>
              <a:t>: </a:t>
            </a:r>
            <a:r>
              <a:rPr lang="en-US" dirty="0" err="1"/>
              <a:t>dành</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mua</a:t>
            </a:r>
            <a:r>
              <a:rPr lang="en-US" dirty="0"/>
              <a:t> </a:t>
            </a:r>
            <a:r>
              <a:rPr lang="en-US" dirty="0" err="1"/>
              <a:t>sắm</a:t>
            </a:r>
            <a:endParaRPr lang="en-US" dirty="0"/>
          </a:p>
          <a:p>
            <a:r>
              <a:rPr lang="en-US" dirty="0" err="1"/>
              <a:t>Thứ</a:t>
            </a:r>
            <a:r>
              <a:rPr lang="en-US" dirty="0"/>
              <a:t> 3 </a:t>
            </a:r>
            <a:r>
              <a:rPr lang="en-US" dirty="0" err="1"/>
              <a:t>là</a:t>
            </a:r>
            <a:r>
              <a:rPr lang="en-US" dirty="0"/>
              <a:t>: </a:t>
            </a:r>
            <a:r>
              <a:rPr lang="en-US" dirty="0" err="1"/>
              <a:t>dành</a:t>
            </a:r>
            <a:r>
              <a:rPr lang="en-US" dirty="0"/>
              <a:t> </a:t>
            </a:r>
            <a:r>
              <a:rPr lang="en-US" dirty="0" err="1"/>
              <a:t>cho</a:t>
            </a:r>
            <a:r>
              <a:rPr lang="en-US"/>
              <a:t> </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6</a:t>
            </a:fld>
            <a:endParaRPr lang="en-US"/>
          </a:p>
        </p:txBody>
      </p:sp>
    </p:spTree>
    <p:extLst>
      <p:ext uri="{BB962C8B-B14F-4D97-AF65-F5344CB8AC3E}">
        <p14:creationId xmlns:p14="http://schemas.microsoft.com/office/powerpoint/2010/main" val="3449502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phần</a:t>
            </a:r>
            <a:r>
              <a:rPr lang="en-US" dirty="0"/>
              <a:t> </a:t>
            </a:r>
            <a:r>
              <a:rPr lang="en-US" dirty="0" err="1"/>
              <a:t>nội</a:t>
            </a:r>
            <a:r>
              <a:rPr lang="en-US" dirty="0"/>
              <a:t> dung </a:t>
            </a:r>
            <a:r>
              <a:rPr lang="en-US" dirty="0" err="1"/>
              <a:t>nghiên</a:t>
            </a:r>
            <a:r>
              <a:rPr lang="en-US" dirty="0"/>
              <a:t> </a:t>
            </a:r>
            <a:r>
              <a:rPr lang="en-US" dirty="0" err="1"/>
              <a:t>cứu</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9</a:t>
            </a:fld>
            <a:endParaRPr lang="en-US"/>
          </a:p>
        </p:txBody>
      </p:sp>
    </p:spTree>
    <p:extLst>
      <p:ext uri="{BB962C8B-B14F-4D97-AF65-F5344CB8AC3E}">
        <p14:creationId xmlns:p14="http://schemas.microsoft.com/office/powerpoint/2010/main" val="4245857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Công</a:t>
            </a:r>
            <a:r>
              <a:rPr lang="en-US" dirty="0"/>
              <a:t> </a:t>
            </a:r>
            <a:r>
              <a:rPr lang="en-US" dirty="0" err="1"/>
              <a:t>nghệ</a:t>
            </a:r>
            <a:r>
              <a:rPr lang="en-US" dirty="0"/>
              <a:t> </a:t>
            </a:r>
            <a:r>
              <a:rPr lang="en-US" dirty="0" err="1"/>
              <a:t>sử</a:t>
            </a:r>
            <a:r>
              <a:rPr lang="en-US" dirty="0"/>
              <a:t> </a:t>
            </a:r>
            <a:r>
              <a:rPr lang="en-US" dirty="0" err="1"/>
              <a:t>dụng</a:t>
            </a:r>
            <a:r>
              <a:rPr lang="en-US" dirty="0"/>
              <a:t> </a:t>
            </a:r>
            <a:r>
              <a:rPr lang="en-US" dirty="0" err="1"/>
              <a:t>gồm</a:t>
            </a:r>
            <a:r>
              <a:rPr lang="en-US" dirty="0"/>
              <a:t> HTML, </a:t>
            </a:r>
            <a:r>
              <a:rPr lang="en-US" dirty="0" err="1"/>
              <a:t>Boostrap</a:t>
            </a:r>
            <a:r>
              <a:rPr lang="en-US" dirty="0"/>
              <a:t>, CSS, JS </a:t>
            </a:r>
            <a:r>
              <a:rPr lang="en-US" dirty="0" err="1"/>
              <a:t>và</a:t>
            </a:r>
            <a:r>
              <a:rPr lang="en-US" dirty="0"/>
              <a:t> framework </a:t>
            </a:r>
            <a:r>
              <a:rPr lang="en-US" dirty="0" err="1"/>
              <a:t>ReactJs</a:t>
            </a:r>
            <a:r>
              <a:rPr lang="en-US" dirty="0"/>
              <a:t> đ</a:t>
            </a:r>
            <a:r>
              <a:rPr lang="vi-VN" dirty="0"/>
              <a:t>ư</a:t>
            </a:r>
            <a:r>
              <a:rPr lang="en-US" dirty="0" err="1"/>
              <a:t>ợc</a:t>
            </a:r>
            <a:r>
              <a:rPr lang="en-US" dirty="0"/>
              <a:t> </a:t>
            </a:r>
            <a:r>
              <a:rPr lang="en-US" dirty="0" err="1"/>
              <a:t>cung</a:t>
            </a:r>
            <a:r>
              <a:rPr lang="en-US" dirty="0"/>
              <a:t> </a:t>
            </a:r>
            <a:r>
              <a:rPr lang="en-US" dirty="0" err="1"/>
              <a:t>cấp</a:t>
            </a:r>
            <a:r>
              <a:rPr lang="en-US" dirty="0"/>
              <a:t> </a:t>
            </a:r>
            <a:r>
              <a:rPr lang="en-US" dirty="0" err="1"/>
              <a:t>bởi</a:t>
            </a:r>
            <a:r>
              <a:rPr lang="en-US" dirty="0"/>
              <a:t> </a:t>
            </a:r>
            <a:r>
              <a:rPr lang="en-US" dirty="0" err="1"/>
              <a:t>facebook</a:t>
            </a:r>
            <a:r>
              <a:rPr lang="en-US" dirty="0"/>
              <a:t>. Framework </a:t>
            </a:r>
            <a:r>
              <a:rPr lang="en-US" dirty="0" err="1"/>
              <a:t>phổ</a:t>
            </a:r>
            <a:r>
              <a:rPr lang="en-US" dirty="0"/>
              <a:t> </a:t>
            </a:r>
            <a:r>
              <a:rPr lang="en-US" dirty="0" err="1"/>
              <a:t>biến</a:t>
            </a:r>
            <a:r>
              <a:rPr lang="en-US" dirty="0"/>
              <a:t> </a:t>
            </a:r>
            <a:r>
              <a:rPr lang="en-US" dirty="0" err="1"/>
              <a:t>trong</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singlepage</a:t>
            </a:r>
            <a:r>
              <a:rPr lang="en-US" dirty="0"/>
              <a:t> application, </a:t>
            </a:r>
            <a:r>
              <a:rPr lang="en-US" dirty="0" err="1"/>
              <a:t>sử</a:t>
            </a:r>
            <a:r>
              <a:rPr lang="en-US" dirty="0"/>
              <a:t> </a:t>
            </a:r>
            <a:r>
              <a:rPr lang="en-US" dirty="0" err="1"/>
              <a:t>dụng</a:t>
            </a:r>
            <a:r>
              <a:rPr lang="en-US" dirty="0"/>
              <a:t> virtual DOMs render </a:t>
            </a:r>
            <a:r>
              <a:rPr lang="en-US" dirty="0" err="1"/>
              <a:t>dữ</a:t>
            </a:r>
            <a:r>
              <a:rPr lang="en-US" dirty="0"/>
              <a:t> </a:t>
            </a:r>
            <a:r>
              <a:rPr lang="en-US" dirty="0" err="1"/>
              <a:t>liệu</a:t>
            </a:r>
            <a:r>
              <a:rPr lang="en-US" dirty="0"/>
              <a:t> </a:t>
            </a:r>
            <a:r>
              <a:rPr lang="en-US" dirty="0" err="1"/>
              <a:t>của</a:t>
            </a:r>
            <a:r>
              <a:rPr lang="en-US" dirty="0"/>
              <a:t> component </a:t>
            </a:r>
            <a:r>
              <a:rPr lang="en-US" dirty="0" err="1"/>
              <a:t>dựa</a:t>
            </a:r>
            <a:r>
              <a:rPr lang="en-US" dirty="0"/>
              <a:t> </a:t>
            </a:r>
            <a:r>
              <a:rPr lang="en-US" dirty="0" err="1"/>
              <a:t>trên</a:t>
            </a:r>
            <a:r>
              <a:rPr lang="en-US" dirty="0"/>
              <a:t> state </a:t>
            </a:r>
            <a:r>
              <a:rPr lang="en-US" dirty="0" err="1"/>
              <a:t>của</a:t>
            </a:r>
            <a:r>
              <a:rPr lang="en-US" dirty="0"/>
              <a:t> component </a:t>
            </a:r>
            <a:r>
              <a:rPr lang="en-US" dirty="0" err="1"/>
              <a:t>gúp</a:t>
            </a:r>
            <a:r>
              <a:rPr lang="en-US" dirty="0"/>
              <a:t> </a:t>
            </a:r>
            <a:r>
              <a:rPr lang="en-US" dirty="0" err="1"/>
              <a:t>mang</a:t>
            </a:r>
            <a:r>
              <a:rPr lang="en-US" dirty="0"/>
              <a:t> </a:t>
            </a:r>
            <a:r>
              <a:rPr lang="en-US" dirty="0" err="1"/>
              <a:t>lại</a:t>
            </a:r>
            <a:r>
              <a:rPr lang="en-US" dirty="0"/>
              <a:t> </a:t>
            </a:r>
            <a:r>
              <a:rPr lang="en-US" dirty="0" err="1"/>
              <a:t>hiệu</a:t>
            </a:r>
            <a:r>
              <a:rPr lang="en-US" dirty="0"/>
              <a:t> </a:t>
            </a:r>
            <a:r>
              <a:rPr lang="en-US" dirty="0" err="1"/>
              <a:t>năng</a:t>
            </a:r>
            <a:r>
              <a:rPr lang="en-US" dirty="0"/>
              <a:t> </a:t>
            </a:r>
            <a:r>
              <a:rPr lang="en-US" dirty="0" err="1"/>
              <a:t>tốt</a:t>
            </a:r>
            <a:r>
              <a:rPr lang="en-US" dirty="0"/>
              <a:t> h</a:t>
            </a:r>
            <a:r>
              <a:rPr lang="vi-VN" dirty="0"/>
              <a:t>ơ</a:t>
            </a:r>
            <a:r>
              <a:rPr lang="en-US" dirty="0"/>
              <a:t>n</a:t>
            </a:r>
          </a:p>
        </p:txBody>
      </p:sp>
      <p:sp>
        <p:nvSpPr>
          <p:cNvPr id="4" name="Slide Number Placeholder 3"/>
          <p:cNvSpPr>
            <a:spLocks noGrp="1"/>
          </p:cNvSpPr>
          <p:nvPr>
            <p:ph type="sldNum" sz="quarter" idx="5"/>
          </p:nvPr>
        </p:nvSpPr>
        <p:spPr/>
        <p:txBody>
          <a:bodyPr/>
          <a:lstStyle/>
          <a:p>
            <a:fld id="{F5648705-F6C0-4C71-A461-3DE2543171B8}" type="slidenum">
              <a:rPr lang="en-US" smtClean="0"/>
              <a:t>10</a:t>
            </a:fld>
            <a:endParaRPr lang="en-US"/>
          </a:p>
        </p:txBody>
      </p:sp>
    </p:spTree>
    <p:extLst>
      <p:ext uri="{BB962C8B-B14F-4D97-AF65-F5344CB8AC3E}">
        <p14:creationId xmlns:p14="http://schemas.microsoft.com/office/powerpoint/2010/main" val="163950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Backend </a:t>
            </a:r>
            <a:r>
              <a:rPr lang="en-US" dirty="0" err="1"/>
              <a:t>sử</a:t>
            </a:r>
            <a:r>
              <a:rPr lang="en-US" dirty="0"/>
              <a:t> </a:t>
            </a:r>
            <a:r>
              <a:rPr lang="en-US" dirty="0" err="1"/>
              <a:t>dụng</a:t>
            </a:r>
            <a:r>
              <a:rPr lang="en-US" dirty="0"/>
              <a:t> </a:t>
            </a:r>
            <a:r>
              <a:rPr lang="en-US" dirty="0" err="1"/>
              <a:t>các</a:t>
            </a:r>
            <a:r>
              <a:rPr lang="en-US" dirty="0"/>
              <a:t> </a:t>
            </a:r>
            <a:r>
              <a:rPr lang="en-US" dirty="0" err="1"/>
              <a:t>th</a:t>
            </a:r>
            <a:r>
              <a:rPr lang="vi-VN" dirty="0"/>
              <a:t>ư</a:t>
            </a:r>
            <a:r>
              <a:rPr lang="en-US" dirty="0"/>
              <a:t> </a:t>
            </a:r>
            <a:r>
              <a:rPr lang="en-US" dirty="0" err="1"/>
              <a:t>viện</a:t>
            </a:r>
            <a:r>
              <a:rPr lang="en-US" dirty="0"/>
              <a:t> </a:t>
            </a:r>
            <a:r>
              <a:rPr lang="en-US" dirty="0" err="1"/>
              <a:t>nodejs</a:t>
            </a:r>
            <a:r>
              <a:rPr lang="en-US" dirty="0"/>
              <a:t>, </a:t>
            </a:r>
            <a:r>
              <a:rPr lang="en-US" dirty="0" err="1"/>
              <a:t>expressjs</a:t>
            </a:r>
            <a:r>
              <a:rPr lang="en-US" dirty="0"/>
              <a:t>, </a:t>
            </a:r>
            <a:r>
              <a:rPr lang="en-US" dirty="0" err="1"/>
              <a:t>mongodb</a:t>
            </a:r>
            <a:r>
              <a:rPr lang="en-US" dirty="0"/>
              <a:t>, mongoose</a:t>
            </a:r>
          </a:p>
        </p:txBody>
      </p:sp>
      <p:sp>
        <p:nvSpPr>
          <p:cNvPr id="4" name="Slide Number Placeholder 3"/>
          <p:cNvSpPr>
            <a:spLocks noGrp="1"/>
          </p:cNvSpPr>
          <p:nvPr>
            <p:ph type="sldNum" sz="quarter" idx="5"/>
          </p:nvPr>
        </p:nvSpPr>
        <p:spPr/>
        <p:txBody>
          <a:bodyPr/>
          <a:lstStyle/>
          <a:p>
            <a:fld id="{F5648705-F6C0-4C71-A461-3DE2543171B8}" type="slidenum">
              <a:rPr lang="en-US" smtClean="0"/>
              <a:t>11</a:t>
            </a:fld>
            <a:endParaRPr lang="en-US"/>
          </a:p>
        </p:txBody>
      </p:sp>
    </p:spTree>
    <p:extLst>
      <p:ext uri="{BB962C8B-B14F-4D97-AF65-F5344CB8AC3E}">
        <p14:creationId xmlns:p14="http://schemas.microsoft.com/office/powerpoint/2010/main" val="1502658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Phía</a:t>
            </a:r>
            <a:r>
              <a:rPr lang="en-US" dirty="0"/>
              <a:t> AI service </a:t>
            </a:r>
            <a:r>
              <a:rPr lang="en-US" dirty="0" err="1"/>
              <a:t>sử</a:t>
            </a:r>
            <a:r>
              <a:rPr lang="en-US" dirty="0"/>
              <a:t> </a:t>
            </a:r>
            <a:r>
              <a:rPr lang="en-US" dirty="0" err="1"/>
              <a:t>dụng</a:t>
            </a:r>
            <a:r>
              <a:rPr lang="en-US" dirty="0"/>
              <a:t> </a:t>
            </a:r>
            <a:r>
              <a:rPr lang="en-US" dirty="0" err="1"/>
              <a:t>ngôn</a:t>
            </a:r>
            <a:r>
              <a:rPr lang="en-US" dirty="0"/>
              <a:t> </a:t>
            </a:r>
            <a:r>
              <a:rPr lang="en-US" dirty="0" err="1"/>
              <a:t>ngữ</a:t>
            </a:r>
            <a:r>
              <a:rPr lang="en-US" dirty="0"/>
              <a:t> python, flask </a:t>
            </a:r>
            <a:r>
              <a:rPr lang="en-US" dirty="0" err="1"/>
              <a:t>và</a:t>
            </a:r>
            <a:r>
              <a:rPr lang="en-US" dirty="0"/>
              <a:t> </a:t>
            </a:r>
            <a:r>
              <a:rPr lang="en-US" dirty="0" err="1"/>
              <a:t>th</a:t>
            </a:r>
            <a:r>
              <a:rPr lang="vi-VN" dirty="0"/>
              <a:t>ư</a:t>
            </a:r>
            <a:r>
              <a:rPr lang="en-US" dirty="0"/>
              <a:t> </a:t>
            </a:r>
            <a:r>
              <a:rPr lang="en-US" dirty="0" err="1"/>
              <a:t>viện</a:t>
            </a:r>
            <a:r>
              <a:rPr lang="en-US" dirty="0"/>
              <a:t> </a:t>
            </a:r>
            <a:r>
              <a:rPr lang="en-US" dirty="0" err="1"/>
              <a:t>scikit</a:t>
            </a:r>
            <a:r>
              <a:rPr lang="en-US" dirty="0"/>
              <a:t> learn</a:t>
            </a:r>
          </a:p>
        </p:txBody>
      </p:sp>
      <p:sp>
        <p:nvSpPr>
          <p:cNvPr id="4" name="Slide Number Placeholder 3"/>
          <p:cNvSpPr>
            <a:spLocks noGrp="1"/>
          </p:cNvSpPr>
          <p:nvPr>
            <p:ph type="sldNum" sz="quarter" idx="5"/>
          </p:nvPr>
        </p:nvSpPr>
        <p:spPr/>
        <p:txBody>
          <a:bodyPr/>
          <a:lstStyle/>
          <a:p>
            <a:fld id="{F5648705-F6C0-4C71-A461-3DE2543171B8}" type="slidenum">
              <a:rPr lang="en-US" smtClean="0"/>
              <a:t>12</a:t>
            </a:fld>
            <a:endParaRPr lang="en-US"/>
          </a:p>
        </p:txBody>
      </p:sp>
    </p:spTree>
    <p:extLst>
      <p:ext uri="{BB962C8B-B14F-4D97-AF65-F5344CB8AC3E}">
        <p14:creationId xmlns:p14="http://schemas.microsoft.com/office/powerpoint/2010/main" val="1580435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Về</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r>
              <a:rPr lang="en-US" dirty="0"/>
              <a:t> đ</a:t>
            </a:r>
            <a:r>
              <a:rPr lang="vi-VN" dirty="0"/>
              <a:t>ư</a:t>
            </a:r>
            <a:r>
              <a:rPr lang="en-US" dirty="0" err="1"/>
              <a:t>ợc</a:t>
            </a:r>
            <a:r>
              <a:rPr lang="en-US" dirty="0"/>
              <a:t> </a:t>
            </a:r>
            <a:r>
              <a:rPr lang="en-US" dirty="0" err="1"/>
              <a:t>xây</a:t>
            </a:r>
            <a:r>
              <a:rPr lang="en-US" dirty="0"/>
              <a:t> </a:t>
            </a:r>
            <a:r>
              <a:rPr lang="en-US" dirty="0" err="1"/>
              <a:t>dựng</a:t>
            </a:r>
            <a:r>
              <a:rPr lang="en-US" dirty="0"/>
              <a:t> </a:t>
            </a:r>
            <a:r>
              <a:rPr lang="en-US" dirty="0" err="1"/>
              <a:t>theo</a:t>
            </a:r>
            <a:r>
              <a:rPr lang="en-US" dirty="0"/>
              <a:t> </a:t>
            </a:r>
            <a:r>
              <a:rPr lang="en-US" dirty="0" err="1"/>
              <a:t>mô</a:t>
            </a:r>
            <a:r>
              <a:rPr lang="en-US" dirty="0"/>
              <a:t> </a:t>
            </a:r>
            <a:r>
              <a:rPr lang="en-US" dirty="0" err="1"/>
              <a:t>hình</a:t>
            </a:r>
            <a:r>
              <a:rPr lang="en-US" dirty="0"/>
              <a:t> client server </a:t>
            </a:r>
            <a:r>
              <a:rPr lang="en-US" dirty="0" err="1"/>
              <a:t>kết</a:t>
            </a:r>
            <a:r>
              <a:rPr lang="en-US" dirty="0"/>
              <a:t> </a:t>
            </a:r>
            <a:r>
              <a:rPr lang="en-US" dirty="0" err="1"/>
              <a:t>hợp</a:t>
            </a:r>
            <a:r>
              <a:rPr lang="en-US" dirty="0"/>
              <a:t> webservice.</a:t>
            </a:r>
          </a:p>
          <a:p>
            <a:r>
              <a:rPr lang="en-US" dirty="0"/>
              <a:t>Client </a:t>
            </a:r>
            <a:r>
              <a:rPr lang="en-US" dirty="0" err="1"/>
              <a:t>gửi</a:t>
            </a:r>
            <a:r>
              <a:rPr lang="en-US" dirty="0"/>
              <a:t> request </a:t>
            </a:r>
            <a:r>
              <a:rPr lang="en-US" dirty="0" err="1"/>
              <a:t>tới</a:t>
            </a:r>
            <a:r>
              <a:rPr lang="en-US" dirty="0"/>
              <a:t> server </a:t>
            </a:r>
            <a:r>
              <a:rPr lang="en-US" dirty="0" err="1"/>
              <a:t>thông</a:t>
            </a:r>
            <a:r>
              <a:rPr lang="en-US" dirty="0"/>
              <a:t> qua API, server </a:t>
            </a:r>
            <a:r>
              <a:rPr lang="en-US" dirty="0" err="1"/>
              <a:t>thực</a:t>
            </a:r>
            <a:r>
              <a:rPr lang="en-US" dirty="0"/>
              <a:t> </a:t>
            </a:r>
            <a:r>
              <a:rPr lang="en-US" dirty="0" err="1"/>
              <a:t>hiện</a:t>
            </a:r>
            <a:r>
              <a:rPr lang="en-US" dirty="0"/>
              <a:t> </a:t>
            </a:r>
            <a:r>
              <a:rPr lang="en-US" dirty="0" err="1"/>
              <a:t>truy</a:t>
            </a:r>
            <a:r>
              <a:rPr lang="en-US" dirty="0"/>
              <a:t> </a:t>
            </a:r>
            <a:r>
              <a:rPr lang="en-US" dirty="0" err="1"/>
              <a:t>vấn</a:t>
            </a:r>
            <a:r>
              <a:rPr lang="en-US" dirty="0"/>
              <a:t> CSDL </a:t>
            </a:r>
            <a:r>
              <a:rPr lang="en-US" dirty="0" err="1"/>
              <a:t>và</a:t>
            </a:r>
            <a:r>
              <a:rPr lang="en-US" dirty="0"/>
              <a:t> </a:t>
            </a:r>
            <a:r>
              <a:rPr lang="en-US" dirty="0" err="1"/>
              <a:t>trả</a:t>
            </a:r>
            <a:r>
              <a:rPr lang="en-US" dirty="0"/>
              <a:t> </a:t>
            </a:r>
            <a:r>
              <a:rPr lang="en-US" dirty="0" err="1"/>
              <a:t>về</a:t>
            </a:r>
            <a:r>
              <a:rPr lang="en-US" dirty="0"/>
              <a:t> </a:t>
            </a:r>
            <a:r>
              <a:rPr lang="en-US" dirty="0" err="1"/>
              <a:t>respone</a:t>
            </a:r>
            <a:r>
              <a:rPr lang="en-US" dirty="0"/>
              <a:t>. Client </a:t>
            </a:r>
            <a:r>
              <a:rPr lang="en-US" dirty="0" err="1"/>
              <a:t>xử</a:t>
            </a:r>
            <a:r>
              <a:rPr lang="en-US" dirty="0"/>
              <a:t> </a:t>
            </a:r>
            <a:r>
              <a:rPr lang="en-US" dirty="0" err="1"/>
              <a:t>lý</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a:t>
            </a:r>
            <a:r>
              <a:rPr lang="en-US" dirty="0" err="1"/>
              <a:t>cho</a:t>
            </a:r>
            <a:r>
              <a:rPr lang="en-US" dirty="0"/>
              <a:t> ng</a:t>
            </a:r>
            <a:r>
              <a:rPr lang="vi-VN" dirty="0"/>
              <a:t>ư</a:t>
            </a:r>
            <a:r>
              <a:rPr lang="en-US" dirty="0" err="1"/>
              <a:t>ời</a:t>
            </a:r>
            <a:r>
              <a:rPr lang="en-US" dirty="0"/>
              <a:t> </a:t>
            </a:r>
            <a:r>
              <a:rPr lang="en-US" dirty="0" err="1"/>
              <a:t>dùng</a:t>
            </a:r>
            <a:endParaRPr lang="en-US" dirty="0"/>
          </a:p>
        </p:txBody>
      </p:sp>
      <p:sp>
        <p:nvSpPr>
          <p:cNvPr id="4" name="Slide Number Placeholder 3"/>
          <p:cNvSpPr>
            <a:spLocks noGrp="1"/>
          </p:cNvSpPr>
          <p:nvPr>
            <p:ph type="sldNum" sz="quarter" idx="5"/>
          </p:nvPr>
        </p:nvSpPr>
        <p:spPr/>
        <p:txBody>
          <a:bodyPr/>
          <a:lstStyle/>
          <a:p>
            <a:fld id="{F5648705-F6C0-4C71-A461-3DE2543171B8}" type="slidenum">
              <a:rPr lang="en-US" smtClean="0"/>
              <a:t>13</a:t>
            </a:fld>
            <a:endParaRPr lang="en-US"/>
          </a:p>
        </p:txBody>
      </p:sp>
    </p:spTree>
    <p:extLst>
      <p:ext uri="{BB962C8B-B14F-4D97-AF65-F5344CB8AC3E}">
        <p14:creationId xmlns:p14="http://schemas.microsoft.com/office/powerpoint/2010/main" val="2876722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9689B-01CE-43C1-B1EF-898A3C9504C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C284A5-D577-4A1E-8413-C8DC8C70F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BCABBA-E0B8-4A87-868D-683B0071B56B}"/>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A2BF6540-B00B-4E8C-B817-8B4FFC1132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49653-19D5-4EB2-A414-24BAAFF1C84A}"/>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746857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51C31-65D6-45D5-9F96-F387E5D2E0F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3ADD0E-78F8-4F35-883D-4F27247C21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AF38F6-4BEC-4517-A074-2E3467391047}"/>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0A33F18D-9B8F-4DD9-BCFB-68C2B1FA2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78879A-D4A7-49B4-9C18-8ED8ECD80962}"/>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4098167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602564-7485-4674-9428-92F5A3A59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0B5F20-EC71-4409-8C0C-90837A45BEE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5B464D-7222-450E-BC62-4C22EA49E507}"/>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FBF62D53-8683-4CCF-9453-85973AA32B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F58CFC-25A9-45B8-B7DA-6C281ECE4F75}"/>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590425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2F0E6-FD7D-44C7-A976-F9940A65A2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22A786C-D739-4F29-83FE-9B53D1D3508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9B6E04-83B7-4C98-986E-C260B393D599}"/>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56E58B29-4932-452C-94FB-F5BCCB49D0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E2E652-F1C6-464A-B570-E686698CE36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3876148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1AA2-7118-4577-946C-2E944FD7A1E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9DD4778-C89E-47D3-909D-B4E05DFBD6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D630B76-8F9E-4DC4-A935-1E83E0144B3F}"/>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1286FC75-87E5-4CA5-A329-60CFECCEB6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EE5CF8-A1C1-466E-8434-13739833A3D5}"/>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982701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4FDB8-E767-4C20-B892-3F58FCC10F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A103C-BD91-4247-A6C5-268DFC5ADA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2E9DDB9-3697-40F9-8F54-F4328CFE83F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52BE793-50B9-4C24-A6C3-00929E8876AA}"/>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6" name="Footer Placeholder 5">
            <a:extLst>
              <a:ext uri="{FF2B5EF4-FFF2-40B4-BE49-F238E27FC236}">
                <a16:creationId xmlns:a16="http://schemas.microsoft.com/office/drawing/2014/main" id="{30A9488D-C9BF-44BF-8CB3-F751679309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3C0936-4B0E-4B3F-823C-59DCBED7DB2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6262775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985F-7006-40B1-BA84-1216D0C0C3A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F6844F-02EC-4E03-86A8-53A174E133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3931CA4-DB07-43CA-8C70-E8E986EA544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A443AE-8C2B-4AFF-8FB6-ACC64B9F3D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0E2C668-10A7-4072-9893-6BB6FBF9617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6BBF2C4-C638-48B3-95AE-6DAAD50AC385}"/>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8" name="Footer Placeholder 7">
            <a:extLst>
              <a:ext uri="{FF2B5EF4-FFF2-40B4-BE49-F238E27FC236}">
                <a16:creationId xmlns:a16="http://schemas.microsoft.com/office/drawing/2014/main" id="{0AFAC39D-E048-4FC9-BE35-2F1486D88A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610F992-C0D4-4897-97DF-B155090E8FF2}"/>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8155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A544A-7670-4814-AD6C-35D2E3B79F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04121B-4D8C-4984-943A-E6F77F55A26D}"/>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4" name="Footer Placeholder 3">
            <a:extLst>
              <a:ext uri="{FF2B5EF4-FFF2-40B4-BE49-F238E27FC236}">
                <a16:creationId xmlns:a16="http://schemas.microsoft.com/office/drawing/2014/main" id="{92F29026-8F6B-4C21-B4FC-7E200D6AEF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3A38D9-42B4-4B1D-B21E-2685B0447800}"/>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145152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5DD0B31-C0C1-4687-8DF7-85C861B479A0}"/>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3" name="Footer Placeholder 2">
            <a:extLst>
              <a:ext uri="{FF2B5EF4-FFF2-40B4-BE49-F238E27FC236}">
                <a16:creationId xmlns:a16="http://schemas.microsoft.com/office/drawing/2014/main" id="{16557A4B-43C1-447E-B638-D2253C7027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5E29E2-B240-4AFC-8CCB-4235A270E7D3}"/>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1156422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DE3F-3A6B-4383-85D8-FD6F4C681B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547C-DD3D-4CB2-800E-820774136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2F6ABF-9255-472D-961B-E80A1CF33E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957B8D-4324-438B-921C-CEF6AF44940F}"/>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6" name="Footer Placeholder 5">
            <a:extLst>
              <a:ext uri="{FF2B5EF4-FFF2-40B4-BE49-F238E27FC236}">
                <a16:creationId xmlns:a16="http://schemas.microsoft.com/office/drawing/2014/main" id="{D6AC2412-23A5-4CFA-9A14-3A618C16E4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20BB1A-89AE-4D8D-B2B4-52566CBFFD5E}"/>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9371815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E0FBE-FE6D-4DE5-A4E9-A2AF041B5A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A2BD55-52D2-47FE-8019-7D7E4FD24C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870469-08E4-4F45-8F15-648E032B2F0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DC4686B-9471-4327-AE15-3F5BB8DFBACF}"/>
              </a:ext>
            </a:extLst>
          </p:cNvPr>
          <p:cNvSpPr>
            <a:spLocks noGrp="1"/>
          </p:cNvSpPr>
          <p:nvPr>
            <p:ph type="dt" sz="half" idx="10"/>
          </p:nvPr>
        </p:nvSpPr>
        <p:spPr/>
        <p:txBody>
          <a:bodyPr/>
          <a:lstStyle/>
          <a:p>
            <a:fld id="{458A2B3A-B708-4AAB-8B46-C6209FBA02F3}" type="datetimeFigureOut">
              <a:rPr lang="en-US" smtClean="0"/>
              <a:t>6/6/2021</a:t>
            </a:fld>
            <a:endParaRPr lang="en-US"/>
          </a:p>
        </p:txBody>
      </p:sp>
      <p:sp>
        <p:nvSpPr>
          <p:cNvPr id="6" name="Footer Placeholder 5">
            <a:extLst>
              <a:ext uri="{FF2B5EF4-FFF2-40B4-BE49-F238E27FC236}">
                <a16:creationId xmlns:a16="http://schemas.microsoft.com/office/drawing/2014/main" id="{81B20274-4C88-4E7F-9F76-C119A4BE40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18B74-6420-4BD9-9AEE-3CD59DF53946}"/>
              </a:ext>
            </a:extLst>
          </p:cNvPr>
          <p:cNvSpPr>
            <a:spLocks noGrp="1"/>
          </p:cNvSpPr>
          <p:nvPr>
            <p:ph type="sldNum" sz="quarter" idx="12"/>
          </p:nvPr>
        </p:nvSpPr>
        <p:spPr/>
        <p:txBody>
          <a:bodyPr/>
          <a:lstStyle/>
          <a:p>
            <a:fld id="{E53C7D9C-89E0-4BCB-8CAD-6981CB141247}" type="slidenum">
              <a:rPr lang="en-US" smtClean="0"/>
              <a:t>‹#›</a:t>
            </a:fld>
            <a:endParaRPr lang="en-US"/>
          </a:p>
        </p:txBody>
      </p:sp>
    </p:spTree>
    <p:extLst>
      <p:ext uri="{BB962C8B-B14F-4D97-AF65-F5344CB8AC3E}">
        <p14:creationId xmlns:p14="http://schemas.microsoft.com/office/powerpoint/2010/main" val="221108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013E8F-379F-4B36-98E8-5BC0CD9E3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60DCCF1-5EAB-45DF-888B-BD8D578B9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E3A59-1410-4F32-9AC1-A70078FBF8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8A2B3A-B708-4AAB-8B46-C6209FBA02F3}" type="datetimeFigureOut">
              <a:rPr lang="en-US" smtClean="0"/>
              <a:t>6/6/2021</a:t>
            </a:fld>
            <a:endParaRPr lang="en-US"/>
          </a:p>
        </p:txBody>
      </p:sp>
      <p:sp>
        <p:nvSpPr>
          <p:cNvPr id="5" name="Footer Placeholder 4">
            <a:extLst>
              <a:ext uri="{FF2B5EF4-FFF2-40B4-BE49-F238E27FC236}">
                <a16:creationId xmlns:a16="http://schemas.microsoft.com/office/drawing/2014/main" id="{5C8B5C9C-7EAE-4706-9560-01ED4DDB04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D516A41-8802-4D3F-9AEE-AFEA3E9975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3C7D9C-89E0-4BCB-8CAD-6981CB141247}" type="slidenum">
              <a:rPr lang="en-US" smtClean="0"/>
              <a:t>‹#›</a:t>
            </a:fld>
            <a:endParaRPr lang="en-US"/>
          </a:p>
        </p:txBody>
      </p:sp>
    </p:spTree>
    <p:extLst>
      <p:ext uri="{BB962C8B-B14F-4D97-AF65-F5344CB8AC3E}">
        <p14:creationId xmlns:p14="http://schemas.microsoft.com/office/powerpoint/2010/main" val="3637957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346E-B1E9-4566-B193-E383455742E2}"/>
              </a:ext>
            </a:extLst>
          </p:cNvPr>
          <p:cNvSpPr>
            <a:spLocks noGrp="1"/>
          </p:cNvSpPr>
          <p:nvPr>
            <p:ph type="ctrTitle"/>
          </p:nvPr>
        </p:nvSpPr>
        <p:spPr>
          <a:xfrm>
            <a:off x="2057400" y="1294894"/>
            <a:ext cx="8077200" cy="749300"/>
          </a:xfrm>
        </p:spPr>
        <p:txBody>
          <a:bodyPr>
            <a:normAutofit/>
          </a:bodyPr>
          <a:lstStyle/>
          <a:p>
            <a:r>
              <a:rPr lang="en-US" sz="3600" b="1" dirty="0">
                <a:solidFill>
                  <a:srgbClr val="C00000"/>
                </a:solidFill>
                <a:latin typeface="Times New Roman" panose="02020603050405020304" pitchFamily="18" charset="0"/>
                <a:cs typeface="Times New Roman" panose="02020603050405020304" pitchFamily="18" charset="0"/>
              </a:rPr>
              <a:t>BÁO CÁO LUẬN VĂN TỐT NGHIỆP</a:t>
            </a:r>
          </a:p>
        </p:txBody>
      </p:sp>
      <p:sp>
        <p:nvSpPr>
          <p:cNvPr id="3" name="Subtitle 2">
            <a:extLst>
              <a:ext uri="{FF2B5EF4-FFF2-40B4-BE49-F238E27FC236}">
                <a16:creationId xmlns:a16="http://schemas.microsoft.com/office/drawing/2014/main" id="{CAB93776-B9D4-49EA-9913-1C082181DA2E}"/>
              </a:ext>
            </a:extLst>
          </p:cNvPr>
          <p:cNvSpPr>
            <a:spLocks noGrp="1"/>
          </p:cNvSpPr>
          <p:nvPr>
            <p:ph type="subTitle" idx="1"/>
          </p:nvPr>
        </p:nvSpPr>
        <p:spPr>
          <a:xfrm>
            <a:off x="1524000" y="2658476"/>
            <a:ext cx="9144000" cy="2189162"/>
          </a:xfrm>
        </p:spPr>
        <p:txBody>
          <a:bodyPr>
            <a:normAutofit/>
          </a:bodyPr>
          <a:lstStyle/>
          <a:p>
            <a:r>
              <a:rPr lang="en-US" sz="4000" b="1" dirty="0" err="1">
                <a:solidFill>
                  <a:srgbClr val="0070C0"/>
                </a:solidFill>
                <a:latin typeface="Times New Roman" panose="02020603050405020304" pitchFamily="18" charset="0"/>
                <a:cs typeface="Times New Roman" panose="02020603050405020304" pitchFamily="18" charset="0"/>
              </a:rPr>
              <a:t>Xây</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dựng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hệ</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thống</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quản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lý</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sân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cầu</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lông</a:t>
            </a:r>
            <a:endParaRPr lang="en-US" sz="4000" b="1" dirty="0">
              <a:solidFill>
                <a:srgbClr val="0070C0"/>
              </a:solidFill>
              <a:latin typeface="Times New Roman" panose="02020603050405020304" pitchFamily="18" charset="0"/>
              <a:cs typeface="Times New Roman" panose="02020603050405020304" pitchFamily="18" charset="0"/>
            </a:endParaRPr>
          </a:p>
          <a:p>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và</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bán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sản</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phẩm</a:t>
            </a:r>
            <a:r>
              <a:rPr lang="en-US" sz="4000" b="1" dirty="0">
                <a:solidFill>
                  <a:srgbClr val="0070C0"/>
                </a:solidFill>
                <a:latin typeface="Times New Roman" panose="02020603050405020304" pitchFamily="18" charset="0"/>
                <a:cs typeface="Times New Roman" panose="02020603050405020304" pitchFamily="18" charset="0"/>
              </a:rPr>
              <a:t> online</a:t>
            </a:r>
          </a:p>
          <a:p>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kết</a:t>
            </a:r>
            <a:r>
              <a:rPr lang="en-US" sz="4000" b="1" dirty="0">
                <a:solidFill>
                  <a:srgbClr val="0070C0"/>
                </a:solidFill>
                <a:latin typeface="Times New Roman" panose="02020603050405020304" pitchFamily="18" charset="0"/>
                <a:cs typeface="Times New Roman" panose="02020603050405020304" pitchFamily="18" charset="0"/>
              </a:rPr>
              <a:t> </a:t>
            </a:r>
            <a:r>
              <a:rPr lang="en-US" sz="4000" b="1" dirty="0" err="1">
                <a:solidFill>
                  <a:srgbClr val="0070C0"/>
                </a:solidFill>
                <a:latin typeface="Times New Roman" panose="02020603050405020304" pitchFamily="18" charset="0"/>
                <a:cs typeface="Times New Roman" panose="02020603050405020304" pitchFamily="18" charset="0"/>
              </a:rPr>
              <a:t>hợp</a:t>
            </a:r>
            <a:r>
              <a:rPr lang="en-US" sz="4000" b="1" dirty="0">
                <a:solidFill>
                  <a:srgbClr val="0070C0"/>
                </a:solidFill>
                <a:latin typeface="Times New Roman" panose="02020603050405020304" pitchFamily="18" charset="0"/>
                <a:cs typeface="Times New Roman" panose="02020603050405020304" pitchFamily="18" charset="0"/>
              </a:rPr>
              <a:t> chatbot</a:t>
            </a:r>
          </a:p>
        </p:txBody>
      </p:sp>
      <p:pic>
        <p:nvPicPr>
          <p:cNvPr id="4" name="Picture 3">
            <a:extLst>
              <a:ext uri="{FF2B5EF4-FFF2-40B4-BE49-F238E27FC236}">
                <a16:creationId xmlns:a16="http://schemas.microsoft.com/office/drawing/2014/main" id="{39AC85F0-A881-492F-AC64-2C2F6F60531A}"/>
              </a:ext>
            </a:extLst>
          </p:cNvPr>
          <p:cNvPicPr>
            <a:picLocks noChangeAspect="1"/>
          </p:cNvPicPr>
          <p:nvPr/>
        </p:nvPicPr>
        <p:blipFill>
          <a:blip r:embed="rId2"/>
          <a:stretch>
            <a:fillRect/>
          </a:stretch>
        </p:blipFill>
        <p:spPr>
          <a:xfrm>
            <a:off x="2252767" y="193280"/>
            <a:ext cx="1717467" cy="1226762"/>
          </a:xfrm>
          <a:prstGeom prst="rect">
            <a:avLst/>
          </a:prstGeom>
        </p:spPr>
      </p:pic>
      <p:sp>
        <p:nvSpPr>
          <p:cNvPr id="5" name="Google Shape;1750;p26">
            <a:extLst>
              <a:ext uri="{FF2B5EF4-FFF2-40B4-BE49-F238E27FC236}">
                <a16:creationId xmlns:a16="http://schemas.microsoft.com/office/drawing/2014/main" id="{05DDB6D8-D9CF-4F8E-829C-A4BE7A970A2A}"/>
              </a:ext>
            </a:extLst>
          </p:cNvPr>
          <p:cNvSpPr txBox="1">
            <a:spLocks/>
          </p:cNvSpPr>
          <p:nvPr/>
        </p:nvSpPr>
        <p:spPr>
          <a:xfrm>
            <a:off x="3529404" y="331106"/>
            <a:ext cx="5336391" cy="749300"/>
          </a:xfrm>
          <a:prstGeom prst="rect">
            <a:avLst/>
          </a:prstGeom>
        </p:spPr>
        <p:txBody>
          <a:bodyPr spcFirstLastPara="1" vert="horz" wrap="square" lIns="91425" tIns="91425" rIns="91425" bIns="91425"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Trường Đại học Cần Thơ</a:t>
            </a:r>
            <a:b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br>
            <a:r>
              <a:rPr lang="vi-VN" sz="20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Khoa Công nghệ thông tin và Truyền thông</a:t>
            </a:r>
          </a:p>
        </p:txBody>
      </p:sp>
      <p:sp>
        <p:nvSpPr>
          <p:cNvPr id="6" name="Google Shape;1750;p26">
            <a:extLst>
              <a:ext uri="{FF2B5EF4-FFF2-40B4-BE49-F238E27FC236}">
                <a16:creationId xmlns:a16="http://schemas.microsoft.com/office/drawing/2014/main" id="{1279760C-1347-4629-8390-FC8D2AC0458C}"/>
              </a:ext>
            </a:extLst>
          </p:cNvPr>
          <p:cNvSpPr txBox="1">
            <a:spLocks/>
          </p:cNvSpPr>
          <p:nvPr/>
        </p:nvSpPr>
        <p:spPr>
          <a:xfrm>
            <a:off x="4584151" y="1911963"/>
            <a:ext cx="3023698" cy="62046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240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Đề</a:t>
            </a:r>
            <a:r>
              <a:rPr lang="en-US" sz="24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240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tài</a:t>
            </a:r>
            <a:endParaRPr lang="vi-VN" sz="240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7" name="Google Shape;1750;p26">
            <a:extLst>
              <a:ext uri="{FF2B5EF4-FFF2-40B4-BE49-F238E27FC236}">
                <a16:creationId xmlns:a16="http://schemas.microsoft.com/office/drawing/2014/main" id="{8D91D38B-F4D6-463A-9A11-CBCDB029E233}"/>
              </a:ext>
            </a:extLst>
          </p:cNvPr>
          <p:cNvSpPr txBox="1">
            <a:spLocks/>
          </p:cNvSpPr>
          <p:nvPr/>
        </p:nvSpPr>
        <p:spPr>
          <a:xfrm>
            <a:off x="625455" y="4818476"/>
            <a:ext cx="3958696" cy="97487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1800" u="sng"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GIÁO VIÊN HƯỚNG DẪN</a:t>
            </a:r>
          </a:p>
          <a:p>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ThS</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Nguyễn</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Cao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Hồng</a:t>
            </a:r>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Ngọc</a:t>
            </a:r>
            <a:endPar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8" name="Google Shape;1750;p26">
            <a:extLst>
              <a:ext uri="{FF2B5EF4-FFF2-40B4-BE49-F238E27FC236}">
                <a16:creationId xmlns:a16="http://schemas.microsoft.com/office/drawing/2014/main" id="{8C2DE83D-19DE-436B-A55D-D0C0C35D1700}"/>
              </a:ext>
            </a:extLst>
          </p:cNvPr>
          <p:cNvSpPr txBox="1">
            <a:spLocks/>
          </p:cNvSpPr>
          <p:nvPr/>
        </p:nvSpPr>
        <p:spPr>
          <a:xfrm>
            <a:off x="7256524" y="4847638"/>
            <a:ext cx="3980542" cy="106522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1pPr>
            <a:lvl2pPr marR="0" lvl="1"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2pPr>
            <a:lvl3pPr marR="0" lvl="2"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3pPr>
            <a:lvl4pPr marR="0" lvl="3"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4pPr>
            <a:lvl5pPr marR="0" lvl="4"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5pPr>
            <a:lvl6pPr marR="0" lvl="5"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6pPr>
            <a:lvl7pPr marR="0" lvl="6"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7pPr>
            <a:lvl8pPr marR="0" lvl="7"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8pPr>
            <a:lvl9pPr marR="0" lvl="8" algn="ctr" rtl="0">
              <a:lnSpc>
                <a:spcPct val="100000"/>
              </a:lnSpc>
              <a:spcBef>
                <a:spcPts val="0"/>
              </a:spcBef>
              <a:spcAft>
                <a:spcPts val="0"/>
              </a:spcAft>
              <a:buClr>
                <a:schemeClr val="dk1"/>
              </a:buClr>
              <a:buSzPts val="6000"/>
              <a:buFont typeface="Josefin Sans"/>
              <a:buNone/>
              <a:defRPr sz="6000" b="1" i="0" u="none" strike="noStrike" cap="none">
                <a:solidFill>
                  <a:schemeClr val="dk1"/>
                </a:solidFill>
                <a:latin typeface="Josefin Sans"/>
                <a:ea typeface="Josefin Sans"/>
                <a:cs typeface="Josefin Sans"/>
                <a:sym typeface="Josefin Sans"/>
              </a:defRPr>
            </a:lvl9pPr>
          </a:lstStyle>
          <a:p>
            <a:r>
              <a:rPr lang="en-US" sz="1800" u="sng"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SINH VIÊN THỰC HIỆN</a:t>
            </a:r>
          </a:p>
          <a:p>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Lê Minh </a:t>
            </a:r>
            <a:r>
              <a:rPr lang="en-US" sz="1800" b="0" dirty="0" err="1">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Chiến</a:t>
            </a:r>
            <a:endPar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endParaRPr>
          </a:p>
          <a:p>
            <a:r>
              <a:rPr lang="en-US" sz="1800" b="0" dirty="0">
                <a:solidFill>
                  <a:schemeClr val="tx1">
                    <a:lumMod val="85000"/>
                    <a:lumOff val="15000"/>
                  </a:schemeClr>
                </a:solidFill>
                <a:latin typeface="Noto Serif" panose="02020600060500020200" pitchFamily="18" charset="0"/>
                <a:ea typeface="Noto Serif" panose="02020600060500020200" pitchFamily="18" charset="0"/>
                <a:cs typeface="Noto Serif" panose="02020600060500020200" pitchFamily="18" charset="0"/>
              </a:rPr>
              <a:t>B1706563</a:t>
            </a:r>
          </a:p>
        </p:txBody>
      </p:sp>
    </p:spTree>
    <p:extLst>
      <p:ext uri="{BB962C8B-B14F-4D97-AF65-F5344CB8AC3E}">
        <p14:creationId xmlns:p14="http://schemas.microsoft.com/office/powerpoint/2010/main" val="344602306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10</a:t>
            </a:fld>
            <a:endParaRPr lang="en-US" dirty="0"/>
          </a:p>
        </p:txBody>
      </p:sp>
      <p:sp>
        <p:nvSpPr>
          <p:cNvPr id="22" name="Google Shape;1767;p28">
            <a:extLst>
              <a:ext uri="{FF2B5EF4-FFF2-40B4-BE49-F238E27FC236}">
                <a16:creationId xmlns:a16="http://schemas.microsoft.com/office/drawing/2014/main" id="{9AA5B631-95F5-43DA-96A2-3E79FD8BB25B}"/>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Công</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nghệ</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sử</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dụng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23" name="Subtitle 24">
            <a:extLst>
              <a:ext uri="{FF2B5EF4-FFF2-40B4-BE49-F238E27FC236}">
                <a16:creationId xmlns:a16="http://schemas.microsoft.com/office/drawing/2014/main" id="{E3A8C6FF-6841-4EF3-A1E5-CB0848A75423}"/>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24" name="Picture 8" descr="HTML – Wikipedia tiếng Việt">
            <a:extLst>
              <a:ext uri="{FF2B5EF4-FFF2-40B4-BE49-F238E27FC236}">
                <a16:creationId xmlns:a16="http://schemas.microsoft.com/office/drawing/2014/main" id="{DE142887-11E8-4E2D-A436-9C2B37437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1396" y="2974225"/>
            <a:ext cx="1206241" cy="120624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descr="CSS - Wikipedia">
            <a:extLst>
              <a:ext uri="{FF2B5EF4-FFF2-40B4-BE49-F238E27FC236}">
                <a16:creationId xmlns:a16="http://schemas.microsoft.com/office/drawing/2014/main" id="{17E5EF14-AB30-4D83-835E-A21B4C67F3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89269" y="4981064"/>
            <a:ext cx="855165" cy="120624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Bootstrap 4: Getting Started. Quick Start with a Simple Bootstrap 4… | by  Carol Skelly | WDstack | Medium">
            <a:extLst>
              <a:ext uri="{FF2B5EF4-FFF2-40B4-BE49-F238E27FC236}">
                <a16:creationId xmlns:a16="http://schemas.microsoft.com/office/drawing/2014/main" id="{8FD9B181-6025-459D-8E22-7801AE38BA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3479" y="3002800"/>
            <a:ext cx="1479053" cy="124212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0">
            <a:extLst>
              <a:ext uri="{FF2B5EF4-FFF2-40B4-BE49-F238E27FC236}">
                <a16:creationId xmlns:a16="http://schemas.microsoft.com/office/drawing/2014/main" id="{031153CE-2713-4983-B34A-26F2D708A89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2415" y="4909183"/>
            <a:ext cx="905336" cy="12781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Reactjs toàn tập - THOAIMAICHON.COM">
            <a:extLst>
              <a:ext uri="{FF2B5EF4-FFF2-40B4-BE49-F238E27FC236}">
                <a16:creationId xmlns:a16="http://schemas.microsoft.com/office/drawing/2014/main" id="{8E1DFAEA-FD88-4AC7-A58C-DE26D715FB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2694" y="2968250"/>
            <a:ext cx="1684836" cy="168483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D74E7E57-F80E-46AF-94D2-EDA45F6C2A47}"/>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Frontend</a:t>
            </a:r>
          </a:p>
        </p:txBody>
      </p:sp>
    </p:spTree>
    <p:extLst>
      <p:ext uri="{BB962C8B-B14F-4D97-AF65-F5344CB8AC3E}">
        <p14:creationId xmlns:p14="http://schemas.microsoft.com/office/powerpoint/2010/main" val="363043003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11</a:t>
            </a:fld>
            <a:endParaRPr lang="en-US" dirty="0"/>
          </a:p>
        </p:txBody>
      </p:sp>
      <p:sp>
        <p:nvSpPr>
          <p:cNvPr id="3" name="Google Shape;1767;p28">
            <a:extLst>
              <a:ext uri="{FF2B5EF4-FFF2-40B4-BE49-F238E27FC236}">
                <a16:creationId xmlns:a16="http://schemas.microsoft.com/office/drawing/2014/main" id="{2A854050-FDC1-491C-88AD-360689E4B92D}"/>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Công</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nghệ</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sử</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dụng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Subtitle 24">
            <a:extLst>
              <a:ext uri="{FF2B5EF4-FFF2-40B4-BE49-F238E27FC236}">
                <a16:creationId xmlns:a16="http://schemas.microsoft.com/office/drawing/2014/main" id="{75B5EC9E-2394-4B5F-A0BC-DB2863E5A4DA}"/>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89AF55DB-CF60-4F32-839D-51B0BE494ABA}"/>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Backend</a:t>
            </a:r>
          </a:p>
        </p:txBody>
      </p:sp>
      <p:sp>
        <p:nvSpPr>
          <p:cNvPr id="7" name="Google Shape;13114;p66">
            <a:extLst>
              <a:ext uri="{FF2B5EF4-FFF2-40B4-BE49-F238E27FC236}">
                <a16:creationId xmlns:a16="http://schemas.microsoft.com/office/drawing/2014/main" id="{C5762B40-B006-401D-A360-711AA244C246}"/>
              </a:ext>
            </a:extLst>
          </p:cNvPr>
          <p:cNvSpPr/>
          <p:nvPr/>
        </p:nvSpPr>
        <p:spPr>
          <a:xfrm>
            <a:off x="726314" y="1524095"/>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pic>
        <p:nvPicPr>
          <p:cNvPr id="8" name="Picture 10" descr="Káº¿t quáº£ hÃ¬nh áº£nh cho NODEJS">
            <a:extLst>
              <a:ext uri="{FF2B5EF4-FFF2-40B4-BE49-F238E27FC236}">
                <a16:creationId xmlns:a16="http://schemas.microsoft.com/office/drawing/2014/main" id="{D22DCC23-0656-48AD-B8DC-1073C58F16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9771" y="2443660"/>
            <a:ext cx="2191678" cy="13405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2" descr="Những gì bạn cần biết về cơ sở dữ liệu đa nền tảng MongoDB">
            <a:extLst>
              <a:ext uri="{FF2B5EF4-FFF2-40B4-BE49-F238E27FC236}">
                <a16:creationId xmlns:a16="http://schemas.microsoft.com/office/drawing/2014/main" id="{92E7FDD3-61A9-42F8-ABA5-0EA9F63D29C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302" t="28849" r="9578" b="28710"/>
          <a:stretch/>
        </p:blipFill>
        <p:spPr bwMode="auto">
          <a:xfrm>
            <a:off x="1663784" y="3991654"/>
            <a:ext cx="3565451" cy="9793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4" descr="Best Practice of Mongoose connection with MongoDB | by Vaibhav Sharma |  Medium">
            <a:extLst>
              <a:ext uri="{FF2B5EF4-FFF2-40B4-BE49-F238E27FC236}">
                <a16:creationId xmlns:a16="http://schemas.microsoft.com/office/drawing/2014/main" id="{90AFEE51-4E4F-4244-A14F-87AA00EBF3D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8452"/>
          <a:stretch/>
        </p:blipFill>
        <p:spPr bwMode="auto">
          <a:xfrm>
            <a:off x="6090568" y="4260876"/>
            <a:ext cx="2973246" cy="62031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reating a RESTful Web API with Node.js and Express.js from scratch">
            <a:extLst>
              <a:ext uri="{FF2B5EF4-FFF2-40B4-BE49-F238E27FC236}">
                <a16:creationId xmlns:a16="http://schemas.microsoft.com/office/drawing/2014/main" id="{6C0DFCB2-BC16-4BF8-973A-2A6C8CD880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238" b="33716"/>
          <a:stretch/>
        </p:blipFill>
        <p:spPr bwMode="auto">
          <a:xfrm>
            <a:off x="5955793" y="2770704"/>
            <a:ext cx="3210800" cy="695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13435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12</a:t>
            </a:fld>
            <a:endParaRPr lang="en-US" dirty="0"/>
          </a:p>
        </p:txBody>
      </p:sp>
      <p:pic>
        <p:nvPicPr>
          <p:cNvPr id="3" name="Picture 2" descr="python programming language | Python programming, Learning logo, Python">
            <a:extLst>
              <a:ext uri="{FF2B5EF4-FFF2-40B4-BE49-F238E27FC236}">
                <a16:creationId xmlns:a16="http://schemas.microsoft.com/office/drawing/2014/main" id="{3ED25CA8-353F-4A85-87E9-596201E74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7877" y="3563855"/>
            <a:ext cx="2792697" cy="16049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lasks in Python. Flask is a micro web framework written… | by Shivangi  Sareen | Medium">
            <a:extLst>
              <a:ext uri="{FF2B5EF4-FFF2-40B4-BE49-F238E27FC236}">
                <a16:creationId xmlns:a16="http://schemas.microsoft.com/office/drawing/2014/main" id="{53A95879-6901-4A71-A0C1-3E0F7498E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0574" y="3543919"/>
            <a:ext cx="1991665" cy="149374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scikit-learn - Wikipedia">
            <a:extLst>
              <a:ext uri="{FF2B5EF4-FFF2-40B4-BE49-F238E27FC236}">
                <a16:creationId xmlns:a16="http://schemas.microsoft.com/office/drawing/2014/main" id="{4F46DF05-314D-46E4-8724-FF4869B8B5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435" y="3563855"/>
            <a:ext cx="2324986" cy="1251698"/>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1767;p28">
            <a:extLst>
              <a:ext uri="{FF2B5EF4-FFF2-40B4-BE49-F238E27FC236}">
                <a16:creationId xmlns:a16="http://schemas.microsoft.com/office/drawing/2014/main" id="{5BE21F15-C192-4511-86E4-462B26FDA231}"/>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Công</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nghệ</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sử</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dụng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1115D94D-A5ED-4C1B-8355-702148986436}"/>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0D86A9A-AA19-49B7-8CB6-7EFAECF587A7}"/>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AI-service</a:t>
            </a:r>
          </a:p>
        </p:txBody>
      </p:sp>
    </p:spTree>
    <p:extLst>
      <p:ext uri="{BB962C8B-B14F-4D97-AF65-F5344CB8AC3E}">
        <p14:creationId xmlns:p14="http://schemas.microsoft.com/office/powerpoint/2010/main" val="404565445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13</a:t>
            </a:fld>
            <a:endParaRPr lang="en-US" dirty="0"/>
          </a:p>
        </p:txBody>
      </p:sp>
      <p:pic>
        <p:nvPicPr>
          <p:cNvPr id="3" name="Picture 2">
            <a:extLst>
              <a:ext uri="{FF2B5EF4-FFF2-40B4-BE49-F238E27FC236}">
                <a16:creationId xmlns:a16="http://schemas.microsoft.com/office/drawing/2014/main" id="{2407F7DE-6161-42F9-B8F8-E3A0334E9AE2}"/>
              </a:ext>
            </a:extLst>
          </p:cNvPr>
          <p:cNvPicPr>
            <a:picLocks noChangeAspect="1"/>
          </p:cNvPicPr>
          <p:nvPr/>
        </p:nvPicPr>
        <p:blipFill>
          <a:blip r:embed="rId3"/>
          <a:stretch>
            <a:fillRect/>
          </a:stretch>
        </p:blipFill>
        <p:spPr>
          <a:xfrm>
            <a:off x="2343723" y="2162175"/>
            <a:ext cx="7621019" cy="3997529"/>
          </a:xfrm>
          <a:prstGeom prst="rect">
            <a:avLst/>
          </a:prstGeom>
        </p:spPr>
      </p:pic>
      <p:sp>
        <p:nvSpPr>
          <p:cNvPr id="4" name="Google Shape;1767;p28">
            <a:extLst>
              <a:ext uri="{FF2B5EF4-FFF2-40B4-BE49-F238E27FC236}">
                <a16:creationId xmlns:a16="http://schemas.microsoft.com/office/drawing/2014/main" id="{65CCBFC5-B6CF-40C0-AF2C-82FD7E1DF7ED}"/>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Kiến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trúc</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hệ</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thống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6" name="Subtitle 24">
            <a:extLst>
              <a:ext uri="{FF2B5EF4-FFF2-40B4-BE49-F238E27FC236}">
                <a16:creationId xmlns:a16="http://schemas.microsoft.com/office/drawing/2014/main" id="{3950DC9C-DBD7-4673-B75D-28C292DAC8B7}"/>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3891612379"/>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14</a:t>
            </a:fld>
            <a:endParaRPr lang="en-US" dirty="0"/>
          </a:p>
        </p:txBody>
      </p:sp>
      <p:sp>
        <p:nvSpPr>
          <p:cNvPr id="3" name="Google Shape;1767;p28">
            <a:extLst>
              <a:ext uri="{FF2B5EF4-FFF2-40B4-BE49-F238E27FC236}">
                <a16:creationId xmlns:a16="http://schemas.microsoft.com/office/drawing/2014/main" id="{ADD2F009-CDAE-4300-A86C-7F9012BA11A7}"/>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Mô</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hình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use-case</a:t>
            </a:r>
          </a:p>
        </p:txBody>
      </p:sp>
      <p:sp>
        <p:nvSpPr>
          <p:cNvPr id="4" name="Subtitle 24">
            <a:extLst>
              <a:ext uri="{FF2B5EF4-FFF2-40B4-BE49-F238E27FC236}">
                <a16:creationId xmlns:a16="http://schemas.microsoft.com/office/drawing/2014/main" id="{A3753731-8366-4590-9365-EDBEB5F9748B}"/>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880BA99-BD71-40A2-A367-62758865FC5C}"/>
              </a:ext>
            </a:extLst>
          </p:cNvPr>
          <p:cNvPicPr/>
          <p:nvPr/>
        </p:nvPicPr>
        <p:blipFill>
          <a:blip r:embed="rId2"/>
          <a:stretch>
            <a:fillRect/>
          </a:stretch>
        </p:blipFill>
        <p:spPr>
          <a:xfrm>
            <a:off x="2562954" y="1489200"/>
            <a:ext cx="6561996" cy="5121150"/>
          </a:xfrm>
          <a:prstGeom prst="rect">
            <a:avLst/>
          </a:prstGeom>
        </p:spPr>
      </p:pic>
    </p:spTree>
    <p:extLst>
      <p:ext uri="{BB962C8B-B14F-4D97-AF65-F5344CB8AC3E}">
        <p14:creationId xmlns:p14="http://schemas.microsoft.com/office/powerpoint/2010/main" val="3890150687"/>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15</a:t>
            </a:fld>
            <a:endParaRPr lang="en-US" dirty="0"/>
          </a:p>
        </p:txBody>
      </p:sp>
      <p:pic>
        <p:nvPicPr>
          <p:cNvPr id="3" name="Picture 2">
            <a:extLst>
              <a:ext uri="{FF2B5EF4-FFF2-40B4-BE49-F238E27FC236}">
                <a16:creationId xmlns:a16="http://schemas.microsoft.com/office/drawing/2014/main" id="{770CD9B4-CDF4-4E4F-A690-7AB217CDD6FF}"/>
              </a:ext>
            </a:extLst>
          </p:cNvPr>
          <p:cNvPicPr/>
          <p:nvPr/>
        </p:nvPicPr>
        <p:blipFill>
          <a:blip r:embed="rId2"/>
          <a:stretch>
            <a:fillRect/>
          </a:stretch>
        </p:blipFill>
        <p:spPr>
          <a:xfrm>
            <a:off x="2022294" y="1901824"/>
            <a:ext cx="7143613" cy="4346575"/>
          </a:xfrm>
          <a:prstGeom prst="rect">
            <a:avLst/>
          </a:prstGeom>
        </p:spPr>
      </p:pic>
      <p:sp>
        <p:nvSpPr>
          <p:cNvPr id="4" name="Google Shape;1767;p28">
            <a:extLst>
              <a:ext uri="{FF2B5EF4-FFF2-40B4-BE49-F238E27FC236}">
                <a16:creationId xmlns:a16="http://schemas.microsoft.com/office/drawing/2014/main" id="{D1DC31AC-7908-4441-8723-D7310F64D0E9}"/>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Mô</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hình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use-case</a:t>
            </a:r>
          </a:p>
        </p:txBody>
      </p:sp>
      <p:sp>
        <p:nvSpPr>
          <p:cNvPr id="6" name="Subtitle 24">
            <a:extLst>
              <a:ext uri="{FF2B5EF4-FFF2-40B4-BE49-F238E27FC236}">
                <a16:creationId xmlns:a16="http://schemas.microsoft.com/office/drawing/2014/main" id="{309EB40F-82D3-4925-B9CD-7ECB763B927E}"/>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106100324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16</a:t>
            </a:fld>
            <a:endParaRPr lang="en-US" dirty="0"/>
          </a:p>
        </p:txBody>
      </p:sp>
      <p:pic>
        <p:nvPicPr>
          <p:cNvPr id="3" name="Picture 2">
            <a:extLst>
              <a:ext uri="{FF2B5EF4-FFF2-40B4-BE49-F238E27FC236}">
                <a16:creationId xmlns:a16="http://schemas.microsoft.com/office/drawing/2014/main" id="{F8A673B1-D0C6-43A7-9F00-1D8B3406AE10}"/>
              </a:ext>
            </a:extLst>
          </p:cNvPr>
          <p:cNvPicPr/>
          <p:nvPr/>
        </p:nvPicPr>
        <p:blipFill>
          <a:blip r:embed="rId2"/>
          <a:stretch>
            <a:fillRect/>
          </a:stretch>
        </p:blipFill>
        <p:spPr>
          <a:xfrm>
            <a:off x="2085176" y="1943100"/>
            <a:ext cx="7583357" cy="4486275"/>
          </a:xfrm>
          <a:prstGeom prst="rect">
            <a:avLst/>
          </a:prstGeom>
        </p:spPr>
      </p:pic>
      <p:sp>
        <p:nvSpPr>
          <p:cNvPr id="4" name="Google Shape;1767;p28">
            <a:extLst>
              <a:ext uri="{FF2B5EF4-FFF2-40B4-BE49-F238E27FC236}">
                <a16:creationId xmlns:a16="http://schemas.microsoft.com/office/drawing/2014/main" id="{6728BDF9-ED41-47C5-BF13-1BC5D4D875CE}"/>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Mô</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hình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use-case</a:t>
            </a:r>
          </a:p>
        </p:txBody>
      </p:sp>
      <p:sp>
        <p:nvSpPr>
          <p:cNvPr id="6" name="Subtitle 24">
            <a:extLst>
              <a:ext uri="{FF2B5EF4-FFF2-40B4-BE49-F238E27FC236}">
                <a16:creationId xmlns:a16="http://schemas.microsoft.com/office/drawing/2014/main" id="{D0544D9F-6693-4072-A136-9E77DAAC35DE}"/>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Tree>
    <p:extLst>
      <p:ext uri="{BB962C8B-B14F-4D97-AF65-F5344CB8AC3E}">
        <p14:creationId xmlns:p14="http://schemas.microsoft.com/office/powerpoint/2010/main" val="230493874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17</a:t>
            </a:fld>
            <a:endParaRPr lang="en-US" dirty="0"/>
          </a:p>
        </p:txBody>
      </p:sp>
      <p:sp>
        <p:nvSpPr>
          <p:cNvPr id="3" name="Google Shape;1767;p28">
            <a:extLst>
              <a:ext uri="{FF2B5EF4-FFF2-40B4-BE49-F238E27FC236}">
                <a16:creationId xmlns:a16="http://schemas.microsoft.com/office/drawing/2014/main" id="{2144A174-B023-49B9-9598-55808768D11A}"/>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Mô</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hình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hình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CDM</a:t>
            </a:r>
          </a:p>
        </p:txBody>
      </p:sp>
      <p:sp>
        <p:nvSpPr>
          <p:cNvPr id="4" name="Subtitle 24">
            <a:extLst>
              <a:ext uri="{FF2B5EF4-FFF2-40B4-BE49-F238E27FC236}">
                <a16:creationId xmlns:a16="http://schemas.microsoft.com/office/drawing/2014/main" id="{06877325-948D-45A2-9DB7-082925EA3920}"/>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ACDFA8DC-C9ED-4EEC-BCFB-96F218695C58}"/>
              </a:ext>
            </a:extLst>
          </p:cNvPr>
          <p:cNvPicPr/>
          <p:nvPr/>
        </p:nvPicPr>
        <p:blipFill>
          <a:blip r:embed="rId2"/>
          <a:stretch>
            <a:fillRect/>
          </a:stretch>
        </p:blipFill>
        <p:spPr>
          <a:xfrm>
            <a:off x="1803635" y="1410824"/>
            <a:ext cx="7533312" cy="5098442"/>
          </a:xfrm>
          <a:prstGeom prst="rect">
            <a:avLst/>
          </a:prstGeom>
        </p:spPr>
      </p:pic>
    </p:spTree>
    <p:extLst>
      <p:ext uri="{BB962C8B-B14F-4D97-AF65-F5344CB8AC3E}">
        <p14:creationId xmlns:p14="http://schemas.microsoft.com/office/powerpoint/2010/main" val="3023964796"/>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18</a:t>
            </a:fld>
            <a:endParaRPr lang="en-US" dirty="0"/>
          </a:p>
        </p:txBody>
      </p:sp>
      <p:graphicFrame>
        <p:nvGraphicFramePr>
          <p:cNvPr id="9" name="Diagram 8">
            <a:extLst>
              <a:ext uri="{FF2B5EF4-FFF2-40B4-BE49-F238E27FC236}">
                <a16:creationId xmlns:a16="http://schemas.microsoft.com/office/drawing/2014/main" id="{96A6E8F1-46C7-4E03-8A64-ADFEE7C339BF}"/>
              </a:ext>
            </a:extLst>
          </p:cNvPr>
          <p:cNvGraphicFramePr/>
          <p:nvPr>
            <p:extLst>
              <p:ext uri="{D42A27DB-BD31-4B8C-83A1-F6EECF244321}">
                <p14:modId xmlns:p14="http://schemas.microsoft.com/office/powerpoint/2010/main" val="3357033722"/>
              </p:ext>
            </p:extLst>
          </p:nvPr>
        </p:nvGraphicFramePr>
        <p:xfrm>
          <a:off x="1634756" y="2606918"/>
          <a:ext cx="8233145" cy="20272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Google Shape;1767;p28">
            <a:extLst>
              <a:ext uri="{FF2B5EF4-FFF2-40B4-BE49-F238E27FC236}">
                <a16:creationId xmlns:a16="http://schemas.microsoft.com/office/drawing/2014/main" id="{A5B5FA5F-BE68-41DE-ADCC-48D4FCA05205}"/>
              </a:ext>
            </a:extLst>
          </p:cNvPr>
          <p:cNvSpPr txBox="1">
            <a:spLocks/>
          </p:cNvSpPr>
          <p:nvPr/>
        </p:nvSpPr>
        <p:spPr>
          <a:xfrm>
            <a:off x="1717157" y="8763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Bài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toán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huấn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luyện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và</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phân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lớp</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ý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định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dùng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11" name="Subtitle 24">
            <a:extLst>
              <a:ext uri="{FF2B5EF4-FFF2-40B4-BE49-F238E27FC236}">
                <a16:creationId xmlns:a16="http://schemas.microsoft.com/office/drawing/2014/main" id="{502AFCB7-FCEF-4DEF-B1DF-C80041FDF7D4}"/>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08BEA553-E7EA-4CB0-BCC5-13E427032FC6}"/>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AI-service</a:t>
            </a:r>
          </a:p>
        </p:txBody>
      </p:sp>
    </p:spTree>
    <p:extLst>
      <p:ext uri="{BB962C8B-B14F-4D97-AF65-F5344CB8AC3E}">
        <p14:creationId xmlns:p14="http://schemas.microsoft.com/office/powerpoint/2010/main" val="344751755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19</a:t>
            </a:fld>
            <a:endParaRPr lang="en-US" dirty="0"/>
          </a:p>
        </p:txBody>
      </p:sp>
      <p:sp>
        <p:nvSpPr>
          <p:cNvPr id="3" name="Text Box 2">
            <a:extLst>
              <a:ext uri="{FF2B5EF4-FFF2-40B4-BE49-F238E27FC236}">
                <a16:creationId xmlns:a16="http://schemas.microsoft.com/office/drawing/2014/main" id="{33C2EB50-0908-487D-B5A1-4E94A3667D6F}"/>
              </a:ext>
            </a:extLst>
          </p:cNvPr>
          <p:cNvSpPr txBox="1">
            <a:spLocks noChangeArrowheads="1"/>
          </p:cNvSpPr>
          <p:nvPr/>
        </p:nvSpPr>
        <p:spPr bwMode="auto">
          <a:xfrm>
            <a:off x="1713392" y="2348752"/>
            <a:ext cx="8272130" cy="2515231"/>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a:noAutofit/>
          </a:bodyPr>
          <a:lstStyle/>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intent_name</a:t>
            </a:r>
            <a:r>
              <a:rPr lang="en-US" sz="1500" dirty="0">
                <a:effectLst/>
                <a:latin typeface="Consolas" panose="020B0609020204030204" pitchFamily="49" charset="0"/>
                <a:ea typeface="Calibri" panose="020F0502020204030204" pitchFamily="34" charset="0"/>
                <a:cs typeface="Courier New" panose="02070309020205020404" pitchFamily="49" charset="0"/>
              </a:rPr>
              <a:t>": "chao hoi",</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training_phrases</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xin</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","hi","</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","hello","</a:t>
            </a:r>
            <a:r>
              <a:rPr lang="en-US" sz="1500" dirty="0" err="1">
                <a:effectLst/>
                <a:latin typeface="Consolas" panose="020B0609020204030204" pitchFamily="49" charset="0"/>
                <a:ea typeface="Calibri" panose="020F0502020204030204" pitchFamily="34" charset="0"/>
                <a:cs typeface="Courier New" panose="02070309020205020404" pitchFamily="49" charset="0"/>
              </a:rPr>
              <a:t>alo</a:t>
            </a:r>
            <a:r>
              <a:rPr lang="en-US" sz="1500" dirty="0">
                <a:effectLst/>
                <a:latin typeface="Consolas" panose="020B0609020204030204" pitchFamily="49" charset="0"/>
                <a:ea typeface="Calibri" panose="020F0502020204030204" pitchFamily="34" charset="0"/>
                <a:cs typeface="Courier New" panose="02070309020205020404" pitchFamily="49" charset="0"/>
              </a:rPr>
              <a:t>", "bonjour"],</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"responses": ["Xin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a:t>
            </a:r>
            <a:r>
              <a:rPr lang="en-US" sz="1500" dirty="0">
                <a:latin typeface="Times New Roman" panose="02020603050405020304" pitchFamily="18" charset="0"/>
                <a:ea typeface="Calibri" panose="020F0502020204030204" pitchFamily="34" charset="0"/>
                <a:cs typeface="Times New Roman" panose="02020603050405020304" pitchFamily="18" charset="0"/>
              </a:rPr>
              <a:t> </a:t>
            </a:r>
            <a:r>
              <a:rPr lang="en-US" sz="1500" dirty="0">
                <a:effectLst/>
                <a:latin typeface="Consolas" panose="020B0609020204030204" pitchFamily="49" charset="0"/>
                <a:ea typeface="Calibri" panose="020F0502020204030204" pitchFamily="34" charset="0"/>
                <a:cs typeface="Courier New" panose="02070309020205020404" pitchFamily="49" charset="0"/>
              </a:rPr>
              <a:t>"Xin </a:t>
            </a:r>
            <a:r>
              <a:rPr lang="en-US" sz="1500" dirty="0" err="1">
                <a:effectLst/>
                <a:latin typeface="Consolas" panose="020B0609020204030204" pitchFamily="49" charset="0"/>
                <a:ea typeface="Calibri" panose="020F0502020204030204" pitchFamily="34" charset="0"/>
                <a:cs typeface="Courier New" panose="02070309020205020404" pitchFamily="49" charset="0"/>
              </a:rPr>
              <a:t>chào</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Rất</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vui</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được</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gặp</a:t>
            </a:r>
            <a:r>
              <a:rPr lang="en-US" sz="1500" dirty="0">
                <a:effectLst/>
                <a:latin typeface="Consolas" panose="020B0609020204030204" pitchFamily="49" charset="0"/>
                <a:ea typeface="Calibri" panose="020F0502020204030204" pitchFamily="34" charset="0"/>
                <a:cs typeface="Courier New" panose="02070309020205020404" pitchFamily="49" charset="0"/>
              </a:rPr>
              <a:t> </a:t>
            </a:r>
            <a:r>
              <a:rPr lang="en-US" sz="1500" dirty="0" err="1">
                <a:effectLst/>
                <a:latin typeface="Consolas" panose="020B0609020204030204" pitchFamily="49" charset="0"/>
                <a:ea typeface="Calibri" panose="020F0502020204030204" pitchFamily="34" charset="0"/>
                <a:cs typeface="Courier New" panose="02070309020205020404" pitchFamily="49" charset="0"/>
              </a:rPr>
              <a:t>bạn</a:t>
            </a: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"query": "",</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"description": "casual"</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spcAft>
                <a:spcPts val="800"/>
              </a:spcAft>
            </a:pPr>
            <a:r>
              <a:rPr lang="en-US" sz="1500" dirty="0">
                <a:effectLst/>
                <a:latin typeface="Consolas" panose="020B0609020204030204" pitchFamily="49" charset="0"/>
                <a:ea typeface="Calibri" panose="020F0502020204030204" pitchFamily="34" charset="0"/>
                <a:cs typeface="Courier New" panose="02070309020205020404" pitchFamily="49" charset="0"/>
              </a:rPr>
              <a:t>    </a:t>
            </a:r>
            <a:endParaRPr lang="en-US" sz="15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7157" y="8763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Bài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toán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huấn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luyện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và</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phân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lớp</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ý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định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dùng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Xây</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dựng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1590936"/>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2</a:t>
            </a:fld>
            <a:endParaRPr lang="en-US" dirty="0"/>
          </a:p>
        </p:txBody>
      </p:sp>
      <p:sp>
        <p:nvSpPr>
          <p:cNvPr id="8" name="Google Shape;1767;p28">
            <a:extLst>
              <a:ext uri="{FF2B5EF4-FFF2-40B4-BE49-F238E27FC236}">
                <a16:creationId xmlns:a16="http://schemas.microsoft.com/office/drawing/2014/main" id="{A98A3B0E-41FC-4E83-88FB-2967C5AB1CF3}"/>
              </a:ext>
            </a:extLst>
          </p:cNvPr>
          <p:cNvSpPr txBox="1">
            <a:spLocks/>
          </p:cNvSpPr>
          <p:nvPr/>
        </p:nvSpPr>
        <p:spPr>
          <a:xfrm>
            <a:off x="126847" y="2984784"/>
            <a:ext cx="3362618" cy="116783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rPr>
              <a:t>NỘI </a:t>
            </a:r>
            <a:endParaRPr lang="en-US"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endParaRPr>
          </a:p>
          <a:p>
            <a:pPr algn="ctr"/>
            <a:r>
              <a:rPr lang="vi-VN"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rPr>
              <a:t>DUNG</a:t>
            </a:r>
            <a:endParaRPr lang="en-US" sz="3600" b="1" dirty="0">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9" name="Google Shape;1869;p31">
            <a:extLst>
              <a:ext uri="{FF2B5EF4-FFF2-40B4-BE49-F238E27FC236}">
                <a16:creationId xmlns:a16="http://schemas.microsoft.com/office/drawing/2014/main" id="{0D619362-C9D5-468C-89A5-73B39AD585FA}"/>
              </a:ext>
            </a:extLst>
          </p:cNvPr>
          <p:cNvSpPr txBox="1">
            <a:spLocks/>
          </p:cNvSpPr>
          <p:nvPr/>
        </p:nvSpPr>
        <p:spPr>
          <a:xfrm>
            <a:off x="6218982" y="1614161"/>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ea typeface="Noto Serif" panose="02020600060500020200" pitchFamily="18" charset="0"/>
                <a:cs typeface="Times New Roman" panose="02020603050405020304" pitchFamily="18" charset="0"/>
              </a:rPr>
              <a:t>GIỚI THIỆU ĐỀ TÀI</a:t>
            </a:r>
          </a:p>
        </p:txBody>
      </p:sp>
      <p:grpSp>
        <p:nvGrpSpPr>
          <p:cNvPr id="12" name="Group 11">
            <a:extLst>
              <a:ext uri="{FF2B5EF4-FFF2-40B4-BE49-F238E27FC236}">
                <a16:creationId xmlns:a16="http://schemas.microsoft.com/office/drawing/2014/main" id="{C04FD08A-7E33-4FB6-80F3-85CEE639D7EB}"/>
              </a:ext>
            </a:extLst>
          </p:cNvPr>
          <p:cNvGrpSpPr/>
          <p:nvPr/>
        </p:nvGrpSpPr>
        <p:grpSpPr>
          <a:xfrm>
            <a:off x="5683659" y="1698789"/>
            <a:ext cx="412341" cy="412698"/>
            <a:chOff x="484946" y="1315797"/>
            <a:chExt cx="623700" cy="624240"/>
          </a:xfrm>
        </p:grpSpPr>
        <p:sp>
          <p:nvSpPr>
            <p:cNvPr id="13" name="Google Shape;1841;p31">
              <a:extLst>
                <a:ext uri="{FF2B5EF4-FFF2-40B4-BE49-F238E27FC236}">
                  <a16:creationId xmlns:a16="http://schemas.microsoft.com/office/drawing/2014/main" id="{DB7CECD2-1D0D-4F58-9ADC-1EED3BE88A2A}"/>
                </a:ext>
              </a:extLst>
            </p:cNvPr>
            <p:cNvSpPr/>
            <p:nvPr/>
          </p:nvSpPr>
          <p:spPr>
            <a:xfrm>
              <a:off x="484946" y="131579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14" name="Google Shape;13097;p66">
              <a:extLst>
                <a:ext uri="{FF2B5EF4-FFF2-40B4-BE49-F238E27FC236}">
                  <a16:creationId xmlns:a16="http://schemas.microsoft.com/office/drawing/2014/main" id="{75B2178B-CDA6-4DFB-ADE0-04D7F973A271}"/>
                </a:ext>
              </a:extLst>
            </p:cNvPr>
            <p:cNvGrpSpPr/>
            <p:nvPr/>
          </p:nvGrpSpPr>
          <p:grpSpPr>
            <a:xfrm>
              <a:off x="670966" y="1452834"/>
              <a:ext cx="251660" cy="350166"/>
              <a:chOff x="910723" y="1508212"/>
              <a:chExt cx="251660" cy="350166"/>
            </a:xfrm>
            <a:solidFill>
              <a:schemeClr val="bg1"/>
            </a:solidFill>
          </p:grpSpPr>
          <p:sp>
            <p:nvSpPr>
              <p:cNvPr id="15" name="Google Shape;13098;p66">
                <a:extLst>
                  <a:ext uri="{FF2B5EF4-FFF2-40B4-BE49-F238E27FC236}">
                    <a16:creationId xmlns:a16="http://schemas.microsoft.com/office/drawing/2014/main" id="{FAD3D4A5-EB1F-4A0E-97F4-9D08D391D699}"/>
                  </a:ext>
                </a:extLst>
              </p:cNvPr>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6" name="Google Shape;13099;p66">
                <a:extLst>
                  <a:ext uri="{FF2B5EF4-FFF2-40B4-BE49-F238E27FC236}">
                    <a16:creationId xmlns:a16="http://schemas.microsoft.com/office/drawing/2014/main" id="{0A9F8811-5B22-4798-9196-A0CA02AA410E}"/>
                  </a:ext>
                </a:extLst>
              </p:cNvPr>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7" name="Google Shape;13100;p66">
                <a:extLst>
                  <a:ext uri="{FF2B5EF4-FFF2-40B4-BE49-F238E27FC236}">
                    <a16:creationId xmlns:a16="http://schemas.microsoft.com/office/drawing/2014/main" id="{6C0BC475-8369-461E-8DAC-69BFA4EB8A24}"/>
                  </a:ext>
                </a:extLst>
              </p:cNvPr>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8" name="Google Shape;13101;p66">
                <a:extLst>
                  <a:ext uri="{FF2B5EF4-FFF2-40B4-BE49-F238E27FC236}">
                    <a16:creationId xmlns:a16="http://schemas.microsoft.com/office/drawing/2014/main" id="{C0B0BACA-5486-4B68-91A5-AAA5DA2A8B2D}"/>
                  </a:ext>
                </a:extLst>
              </p:cNvPr>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19" name="Google Shape;13102;p66">
                <a:extLst>
                  <a:ext uri="{FF2B5EF4-FFF2-40B4-BE49-F238E27FC236}">
                    <a16:creationId xmlns:a16="http://schemas.microsoft.com/office/drawing/2014/main" id="{300CD551-CA30-42D9-B640-B444B94CEB78}"/>
                  </a:ext>
                </a:extLst>
              </p:cNvPr>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0" name="Google Shape;13103;p66">
                <a:extLst>
                  <a:ext uri="{FF2B5EF4-FFF2-40B4-BE49-F238E27FC236}">
                    <a16:creationId xmlns:a16="http://schemas.microsoft.com/office/drawing/2014/main" id="{4EFC62EF-FA46-4656-AF7C-5FB8694C0C7C}"/>
                  </a:ext>
                </a:extLst>
              </p:cNvPr>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1" name="Google Shape;13104;p66">
                <a:extLst>
                  <a:ext uri="{FF2B5EF4-FFF2-40B4-BE49-F238E27FC236}">
                    <a16:creationId xmlns:a16="http://schemas.microsoft.com/office/drawing/2014/main" id="{4E957537-35B9-430C-840F-C7F5912FCA01}"/>
                  </a:ext>
                </a:extLst>
              </p:cNvPr>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2" name="Google Shape;13105;p66">
                <a:extLst>
                  <a:ext uri="{FF2B5EF4-FFF2-40B4-BE49-F238E27FC236}">
                    <a16:creationId xmlns:a16="http://schemas.microsoft.com/office/drawing/2014/main" id="{AC3BA923-2334-47C1-817A-D343863DFF1C}"/>
                  </a:ext>
                </a:extLst>
              </p:cNvPr>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3" name="Google Shape;13106;p66">
                <a:extLst>
                  <a:ext uri="{FF2B5EF4-FFF2-40B4-BE49-F238E27FC236}">
                    <a16:creationId xmlns:a16="http://schemas.microsoft.com/office/drawing/2014/main" id="{645CBBF3-368A-44A8-80BF-DB773C1D3B75}"/>
                  </a:ext>
                </a:extLst>
              </p:cNvPr>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4" name="Google Shape;13107;p66">
                <a:extLst>
                  <a:ext uri="{FF2B5EF4-FFF2-40B4-BE49-F238E27FC236}">
                    <a16:creationId xmlns:a16="http://schemas.microsoft.com/office/drawing/2014/main" id="{18551F6B-4AAA-4753-B252-404D6EDD7F41}"/>
                  </a:ext>
                </a:extLst>
              </p:cNvPr>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5" name="Google Shape;13108;p66">
                <a:extLst>
                  <a:ext uri="{FF2B5EF4-FFF2-40B4-BE49-F238E27FC236}">
                    <a16:creationId xmlns:a16="http://schemas.microsoft.com/office/drawing/2014/main" id="{2780BCBF-9278-464B-A1B9-FCAA0573995F}"/>
                  </a:ext>
                </a:extLst>
              </p:cNvPr>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6" name="Google Shape;13109;p66">
                <a:extLst>
                  <a:ext uri="{FF2B5EF4-FFF2-40B4-BE49-F238E27FC236}">
                    <a16:creationId xmlns:a16="http://schemas.microsoft.com/office/drawing/2014/main" id="{DEF89A7D-4A9A-4066-90D6-FE664245E8CD}"/>
                  </a:ext>
                </a:extLst>
              </p:cNvPr>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7" name="Google Shape;13110;p66">
                <a:extLst>
                  <a:ext uri="{FF2B5EF4-FFF2-40B4-BE49-F238E27FC236}">
                    <a16:creationId xmlns:a16="http://schemas.microsoft.com/office/drawing/2014/main" id="{9ED8CAD1-BD49-4698-B9C7-CAB83F050F9D}"/>
                  </a:ext>
                </a:extLst>
              </p:cNvPr>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8" name="Google Shape;13111;p66">
                <a:extLst>
                  <a:ext uri="{FF2B5EF4-FFF2-40B4-BE49-F238E27FC236}">
                    <a16:creationId xmlns:a16="http://schemas.microsoft.com/office/drawing/2014/main" id="{0B9F478E-86EC-45BA-926B-79495EA1C247}"/>
                  </a:ext>
                </a:extLst>
              </p:cNvPr>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29" name="Google Shape;13112;p66">
                <a:extLst>
                  <a:ext uri="{FF2B5EF4-FFF2-40B4-BE49-F238E27FC236}">
                    <a16:creationId xmlns:a16="http://schemas.microsoft.com/office/drawing/2014/main" id="{34D77FA4-ED2F-45BF-A82D-30F70117F9F1}"/>
                  </a:ext>
                </a:extLst>
              </p:cNvPr>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30" name="Google Shape;13113;p66">
                <a:extLst>
                  <a:ext uri="{FF2B5EF4-FFF2-40B4-BE49-F238E27FC236}">
                    <a16:creationId xmlns:a16="http://schemas.microsoft.com/office/drawing/2014/main" id="{DD18B76C-DA50-4FBA-893C-B0563E194C5C}"/>
                  </a:ext>
                </a:extLst>
              </p:cNvPr>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sp>
            <p:nvSpPr>
              <p:cNvPr id="31" name="Google Shape;13114;p66">
                <a:extLst>
                  <a:ext uri="{FF2B5EF4-FFF2-40B4-BE49-F238E27FC236}">
                    <a16:creationId xmlns:a16="http://schemas.microsoft.com/office/drawing/2014/main" id="{EF16E9CB-FCB4-41B5-A8D4-09D0069ADFF0}"/>
                  </a:ext>
                </a:extLst>
              </p:cNvPr>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32" name="Group 31">
            <a:extLst>
              <a:ext uri="{FF2B5EF4-FFF2-40B4-BE49-F238E27FC236}">
                <a16:creationId xmlns:a16="http://schemas.microsoft.com/office/drawing/2014/main" id="{B665BC9B-7B5E-4465-9A1D-F6FBBC2B82F6}"/>
              </a:ext>
            </a:extLst>
          </p:cNvPr>
          <p:cNvGrpSpPr/>
          <p:nvPr/>
        </p:nvGrpSpPr>
        <p:grpSpPr>
          <a:xfrm>
            <a:off x="5705469" y="2444111"/>
            <a:ext cx="412341" cy="412698"/>
            <a:chOff x="6188880" y="1315797"/>
            <a:chExt cx="623700" cy="624240"/>
          </a:xfrm>
        </p:grpSpPr>
        <p:sp>
          <p:nvSpPr>
            <p:cNvPr id="33" name="Google Shape;1841;p31">
              <a:extLst>
                <a:ext uri="{FF2B5EF4-FFF2-40B4-BE49-F238E27FC236}">
                  <a16:creationId xmlns:a16="http://schemas.microsoft.com/office/drawing/2014/main" id="{E4730709-FA58-4A5F-94C2-0D8B153A3E7D}"/>
                </a:ext>
              </a:extLst>
            </p:cNvPr>
            <p:cNvSpPr/>
            <p:nvPr/>
          </p:nvSpPr>
          <p:spPr>
            <a:xfrm>
              <a:off x="6188880" y="131579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34" name="Google Shape;15242;p68">
              <a:extLst>
                <a:ext uri="{FF2B5EF4-FFF2-40B4-BE49-F238E27FC236}">
                  <a16:creationId xmlns:a16="http://schemas.microsoft.com/office/drawing/2014/main" id="{8C159274-0ECF-440A-95A5-417BB669C978}"/>
                </a:ext>
              </a:extLst>
            </p:cNvPr>
            <p:cNvGrpSpPr/>
            <p:nvPr/>
          </p:nvGrpSpPr>
          <p:grpSpPr>
            <a:xfrm>
              <a:off x="6361360" y="1458381"/>
              <a:ext cx="278739" cy="339073"/>
              <a:chOff x="1768821" y="3361108"/>
              <a:chExt cx="278739" cy="339073"/>
            </a:xfrm>
            <a:solidFill>
              <a:schemeClr val="bg1"/>
            </a:solidFill>
          </p:grpSpPr>
          <p:sp>
            <p:nvSpPr>
              <p:cNvPr id="35" name="Google Shape;15243;p68">
                <a:extLst>
                  <a:ext uri="{FF2B5EF4-FFF2-40B4-BE49-F238E27FC236}">
                    <a16:creationId xmlns:a16="http://schemas.microsoft.com/office/drawing/2014/main" id="{BDB0480B-53C0-4F08-B003-0DDC2BF693AA}"/>
                  </a:ext>
                </a:extLst>
              </p:cNvPr>
              <p:cNvSpPr/>
              <p:nvPr/>
            </p:nvSpPr>
            <p:spPr>
              <a:xfrm>
                <a:off x="1784374" y="3549744"/>
                <a:ext cx="32218" cy="21564"/>
              </a:xfrm>
              <a:custGeom>
                <a:avLst/>
                <a:gdLst/>
                <a:ahLst/>
                <a:cxnLst/>
                <a:rect l="l" t="t" r="r" b="b"/>
                <a:pathLst>
                  <a:path w="1013" h="678" extrusionOk="0">
                    <a:moveTo>
                      <a:pt x="830" y="1"/>
                    </a:moveTo>
                    <a:cubicBezTo>
                      <a:pt x="804" y="1"/>
                      <a:pt x="776" y="8"/>
                      <a:pt x="750" y="23"/>
                    </a:cubicBezTo>
                    <a:lnTo>
                      <a:pt x="143" y="380"/>
                    </a:lnTo>
                    <a:cubicBezTo>
                      <a:pt x="0" y="451"/>
                      <a:pt x="48" y="677"/>
                      <a:pt x="214" y="677"/>
                    </a:cubicBezTo>
                    <a:cubicBezTo>
                      <a:pt x="238" y="677"/>
                      <a:pt x="274" y="677"/>
                      <a:pt x="286" y="665"/>
                    </a:cubicBezTo>
                    <a:lnTo>
                      <a:pt x="893" y="308"/>
                    </a:lnTo>
                    <a:cubicBezTo>
                      <a:pt x="1000" y="261"/>
                      <a:pt x="1012" y="154"/>
                      <a:pt x="976" y="82"/>
                    </a:cubicBezTo>
                    <a:cubicBezTo>
                      <a:pt x="944" y="33"/>
                      <a:pt x="889" y="1"/>
                      <a:pt x="83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6" name="Google Shape;15244;p68">
                <a:extLst>
                  <a:ext uri="{FF2B5EF4-FFF2-40B4-BE49-F238E27FC236}">
                    <a16:creationId xmlns:a16="http://schemas.microsoft.com/office/drawing/2014/main" id="{4F4656C6-D0B4-4968-AFBA-CBA27C115343}"/>
                  </a:ext>
                </a:extLst>
              </p:cNvPr>
              <p:cNvSpPr/>
              <p:nvPr/>
            </p:nvSpPr>
            <p:spPr>
              <a:xfrm>
                <a:off x="1998326" y="3551652"/>
                <a:ext cx="32218" cy="21532"/>
              </a:xfrm>
              <a:custGeom>
                <a:avLst/>
                <a:gdLst/>
                <a:ahLst/>
                <a:cxnLst/>
                <a:rect l="l" t="t" r="r" b="b"/>
                <a:pathLst>
                  <a:path w="1013" h="677" extrusionOk="0">
                    <a:moveTo>
                      <a:pt x="199" y="0"/>
                    </a:moveTo>
                    <a:cubicBezTo>
                      <a:pt x="141" y="0"/>
                      <a:pt x="80" y="33"/>
                      <a:pt x="48" y="82"/>
                    </a:cubicBezTo>
                    <a:cubicBezTo>
                      <a:pt x="0" y="153"/>
                      <a:pt x="36" y="260"/>
                      <a:pt x="107" y="308"/>
                    </a:cubicBezTo>
                    <a:cubicBezTo>
                      <a:pt x="726" y="665"/>
                      <a:pt x="714" y="677"/>
                      <a:pt x="810" y="677"/>
                    </a:cubicBezTo>
                    <a:cubicBezTo>
                      <a:pt x="953" y="677"/>
                      <a:pt x="1012" y="451"/>
                      <a:pt x="881" y="379"/>
                    </a:cubicBezTo>
                    <a:lnTo>
                      <a:pt x="274" y="22"/>
                    </a:lnTo>
                    <a:cubicBezTo>
                      <a:pt x="251" y="7"/>
                      <a:pt x="226" y="0"/>
                      <a:pt x="1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7" name="Google Shape;15245;p68">
                <a:extLst>
                  <a:ext uri="{FF2B5EF4-FFF2-40B4-BE49-F238E27FC236}">
                    <a16:creationId xmlns:a16="http://schemas.microsoft.com/office/drawing/2014/main" id="{649CC173-B284-48D7-ABA6-D9455AA6C735}"/>
                  </a:ext>
                </a:extLst>
              </p:cNvPr>
              <p:cNvSpPr/>
              <p:nvPr/>
            </p:nvSpPr>
            <p:spPr>
              <a:xfrm>
                <a:off x="1826007" y="3466383"/>
                <a:ext cx="142041" cy="233799"/>
              </a:xfrm>
              <a:custGeom>
                <a:avLst/>
                <a:gdLst/>
                <a:ahLst/>
                <a:cxnLst/>
                <a:rect l="l" t="t" r="r" b="b"/>
                <a:pathLst>
                  <a:path w="4466" h="7351" extrusionOk="0">
                    <a:moveTo>
                      <a:pt x="1715" y="346"/>
                    </a:moveTo>
                    <a:cubicBezTo>
                      <a:pt x="1882" y="346"/>
                      <a:pt x="2013" y="489"/>
                      <a:pt x="2013" y="643"/>
                    </a:cubicBezTo>
                    <a:lnTo>
                      <a:pt x="2013" y="941"/>
                    </a:lnTo>
                    <a:lnTo>
                      <a:pt x="1668" y="941"/>
                    </a:lnTo>
                    <a:cubicBezTo>
                      <a:pt x="1501" y="941"/>
                      <a:pt x="1370" y="810"/>
                      <a:pt x="1370" y="643"/>
                    </a:cubicBezTo>
                    <a:cubicBezTo>
                      <a:pt x="1370" y="489"/>
                      <a:pt x="1501" y="346"/>
                      <a:pt x="1668" y="346"/>
                    </a:cubicBezTo>
                    <a:close/>
                    <a:moveTo>
                      <a:pt x="3573" y="346"/>
                    </a:moveTo>
                    <a:cubicBezTo>
                      <a:pt x="3739" y="346"/>
                      <a:pt x="3870" y="489"/>
                      <a:pt x="3870" y="643"/>
                    </a:cubicBezTo>
                    <a:cubicBezTo>
                      <a:pt x="3870" y="810"/>
                      <a:pt x="3739" y="941"/>
                      <a:pt x="3573" y="941"/>
                    </a:cubicBezTo>
                    <a:lnTo>
                      <a:pt x="3239" y="941"/>
                    </a:lnTo>
                    <a:lnTo>
                      <a:pt x="3239" y="643"/>
                    </a:lnTo>
                    <a:cubicBezTo>
                      <a:pt x="3239" y="489"/>
                      <a:pt x="3370" y="346"/>
                      <a:pt x="3537" y="346"/>
                    </a:cubicBezTo>
                    <a:close/>
                    <a:moveTo>
                      <a:pt x="3727" y="4370"/>
                    </a:moveTo>
                    <a:lnTo>
                      <a:pt x="3727" y="5049"/>
                    </a:lnTo>
                    <a:lnTo>
                      <a:pt x="1513" y="5049"/>
                    </a:lnTo>
                    <a:lnTo>
                      <a:pt x="1513" y="4370"/>
                    </a:lnTo>
                    <a:close/>
                    <a:moveTo>
                      <a:pt x="3739" y="5370"/>
                    </a:moveTo>
                    <a:lnTo>
                      <a:pt x="3739" y="5799"/>
                    </a:lnTo>
                    <a:lnTo>
                      <a:pt x="3727" y="5799"/>
                    </a:lnTo>
                    <a:cubicBezTo>
                      <a:pt x="3727" y="5930"/>
                      <a:pt x="3620" y="6037"/>
                      <a:pt x="3489" y="6037"/>
                    </a:cubicBezTo>
                    <a:lnTo>
                      <a:pt x="1763" y="6037"/>
                    </a:lnTo>
                    <a:cubicBezTo>
                      <a:pt x="1620" y="6037"/>
                      <a:pt x="1525" y="5930"/>
                      <a:pt x="1525" y="5799"/>
                    </a:cubicBezTo>
                    <a:lnTo>
                      <a:pt x="1525" y="5370"/>
                    </a:lnTo>
                    <a:close/>
                    <a:moveTo>
                      <a:pt x="1656" y="0"/>
                    </a:moveTo>
                    <a:cubicBezTo>
                      <a:pt x="1310" y="0"/>
                      <a:pt x="1037" y="286"/>
                      <a:pt x="1037" y="631"/>
                    </a:cubicBezTo>
                    <a:cubicBezTo>
                      <a:pt x="1037" y="977"/>
                      <a:pt x="1310" y="1262"/>
                      <a:pt x="1656" y="1262"/>
                    </a:cubicBezTo>
                    <a:lnTo>
                      <a:pt x="2001" y="1262"/>
                    </a:lnTo>
                    <a:lnTo>
                      <a:pt x="2001" y="2548"/>
                    </a:lnTo>
                    <a:cubicBezTo>
                      <a:pt x="2001" y="2644"/>
                      <a:pt x="2072" y="2715"/>
                      <a:pt x="2168" y="2715"/>
                    </a:cubicBezTo>
                    <a:cubicBezTo>
                      <a:pt x="2251" y="2715"/>
                      <a:pt x="2322" y="2644"/>
                      <a:pt x="2322" y="2548"/>
                    </a:cubicBezTo>
                    <a:lnTo>
                      <a:pt x="2322" y="1262"/>
                    </a:lnTo>
                    <a:lnTo>
                      <a:pt x="2906" y="1262"/>
                    </a:lnTo>
                    <a:lnTo>
                      <a:pt x="2906" y="4037"/>
                    </a:lnTo>
                    <a:lnTo>
                      <a:pt x="2322" y="4037"/>
                    </a:lnTo>
                    <a:lnTo>
                      <a:pt x="2322" y="3191"/>
                    </a:lnTo>
                    <a:cubicBezTo>
                      <a:pt x="2322" y="3108"/>
                      <a:pt x="2251" y="3025"/>
                      <a:pt x="2168" y="3025"/>
                    </a:cubicBezTo>
                    <a:cubicBezTo>
                      <a:pt x="2072" y="3025"/>
                      <a:pt x="2001" y="3108"/>
                      <a:pt x="2001" y="3191"/>
                    </a:cubicBezTo>
                    <a:lnTo>
                      <a:pt x="2001" y="4060"/>
                    </a:lnTo>
                    <a:lnTo>
                      <a:pt x="1513" y="4060"/>
                    </a:lnTo>
                    <a:cubicBezTo>
                      <a:pt x="1489" y="3596"/>
                      <a:pt x="1298" y="3167"/>
                      <a:pt x="941" y="2846"/>
                    </a:cubicBezTo>
                    <a:cubicBezTo>
                      <a:pt x="679" y="2608"/>
                      <a:pt x="465" y="2310"/>
                      <a:pt x="334" y="1989"/>
                    </a:cubicBezTo>
                    <a:cubicBezTo>
                      <a:pt x="305" y="1930"/>
                      <a:pt x="235" y="1887"/>
                      <a:pt x="165" y="1887"/>
                    </a:cubicBezTo>
                    <a:cubicBezTo>
                      <a:pt x="150" y="1887"/>
                      <a:pt x="135" y="1889"/>
                      <a:pt x="120" y="1893"/>
                    </a:cubicBezTo>
                    <a:cubicBezTo>
                      <a:pt x="48" y="1929"/>
                      <a:pt x="1" y="2036"/>
                      <a:pt x="36" y="2108"/>
                    </a:cubicBezTo>
                    <a:cubicBezTo>
                      <a:pt x="179" y="2477"/>
                      <a:pt x="417" y="2810"/>
                      <a:pt x="715" y="3084"/>
                    </a:cubicBezTo>
                    <a:cubicBezTo>
                      <a:pt x="1001" y="3358"/>
                      <a:pt x="1179" y="3727"/>
                      <a:pt x="1179" y="4120"/>
                    </a:cubicBezTo>
                    <a:lnTo>
                      <a:pt x="1179" y="5823"/>
                    </a:lnTo>
                    <a:cubicBezTo>
                      <a:pt x="1179" y="6096"/>
                      <a:pt x="1358" y="6311"/>
                      <a:pt x="1608" y="6382"/>
                    </a:cubicBezTo>
                    <a:cubicBezTo>
                      <a:pt x="1608" y="6513"/>
                      <a:pt x="1644" y="6644"/>
                      <a:pt x="1703" y="6775"/>
                    </a:cubicBezTo>
                    <a:cubicBezTo>
                      <a:pt x="1738" y="6837"/>
                      <a:pt x="1793" y="6872"/>
                      <a:pt x="1848" y="6872"/>
                    </a:cubicBezTo>
                    <a:cubicBezTo>
                      <a:pt x="1868" y="6872"/>
                      <a:pt x="1887" y="6868"/>
                      <a:pt x="1906" y="6858"/>
                    </a:cubicBezTo>
                    <a:cubicBezTo>
                      <a:pt x="1989" y="6811"/>
                      <a:pt x="2025" y="6715"/>
                      <a:pt x="1989" y="6644"/>
                    </a:cubicBezTo>
                    <a:cubicBezTo>
                      <a:pt x="1953" y="6573"/>
                      <a:pt x="1930" y="6477"/>
                      <a:pt x="1930" y="6394"/>
                    </a:cubicBezTo>
                    <a:lnTo>
                      <a:pt x="3263" y="6394"/>
                    </a:lnTo>
                    <a:cubicBezTo>
                      <a:pt x="3243" y="6759"/>
                      <a:pt x="2922" y="7025"/>
                      <a:pt x="2575" y="7025"/>
                    </a:cubicBezTo>
                    <a:cubicBezTo>
                      <a:pt x="2503" y="7025"/>
                      <a:pt x="2430" y="7014"/>
                      <a:pt x="2358" y="6989"/>
                    </a:cubicBezTo>
                    <a:cubicBezTo>
                      <a:pt x="2336" y="6981"/>
                      <a:pt x="2314" y="6977"/>
                      <a:pt x="2294" y="6977"/>
                    </a:cubicBezTo>
                    <a:cubicBezTo>
                      <a:pt x="2227" y="6977"/>
                      <a:pt x="2171" y="7018"/>
                      <a:pt x="2144" y="7073"/>
                    </a:cubicBezTo>
                    <a:cubicBezTo>
                      <a:pt x="2120" y="7168"/>
                      <a:pt x="2168" y="7251"/>
                      <a:pt x="2239" y="7287"/>
                    </a:cubicBezTo>
                    <a:cubicBezTo>
                      <a:pt x="2356" y="7330"/>
                      <a:pt x="2473" y="7350"/>
                      <a:pt x="2588" y="7350"/>
                    </a:cubicBezTo>
                    <a:cubicBezTo>
                      <a:pt x="3106" y="7350"/>
                      <a:pt x="3563" y="6940"/>
                      <a:pt x="3573" y="6394"/>
                    </a:cubicBezTo>
                    <a:cubicBezTo>
                      <a:pt x="3835" y="6334"/>
                      <a:pt x="4013" y="6108"/>
                      <a:pt x="4013" y="5846"/>
                    </a:cubicBezTo>
                    <a:lnTo>
                      <a:pt x="4013" y="4156"/>
                    </a:lnTo>
                    <a:cubicBezTo>
                      <a:pt x="4013" y="3798"/>
                      <a:pt x="4144" y="3465"/>
                      <a:pt x="4370" y="3203"/>
                    </a:cubicBezTo>
                    <a:cubicBezTo>
                      <a:pt x="4466" y="3108"/>
                      <a:pt x="4454" y="3001"/>
                      <a:pt x="4394" y="2941"/>
                    </a:cubicBezTo>
                    <a:cubicBezTo>
                      <a:pt x="4366" y="2913"/>
                      <a:pt x="4326" y="2898"/>
                      <a:pt x="4287" y="2898"/>
                    </a:cubicBezTo>
                    <a:cubicBezTo>
                      <a:pt x="4243" y="2898"/>
                      <a:pt x="4199" y="2916"/>
                      <a:pt x="4168" y="2953"/>
                    </a:cubicBezTo>
                    <a:cubicBezTo>
                      <a:pt x="3906" y="3251"/>
                      <a:pt x="3739" y="3644"/>
                      <a:pt x="3727" y="4060"/>
                    </a:cubicBezTo>
                    <a:lnTo>
                      <a:pt x="3239" y="4060"/>
                    </a:lnTo>
                    <a:lnTo>
                      <a:pt x="3239" y="1262"/>
                    </a:lnTo>
                    <a:lnTo>
                      <a:pt x="3573" y="1262"/>
                    </a:lnTo>
                    <a:cubicBezTo>
                      <a:pt x="3918" y="1262"/>
                      <a:pt x="4204" y="977"/>
                      <a:pt x="4204" y="631"/>
                    </a:cubicBezTo>
                    <a:cubicBezTo>
                      <a:pt x="4204" y="286"/>
                      <a:pt x="3918" y="0"/>
                      <a:pt x="3573" y="0"/>
                    </a:cubicBezTo>
                    <a:lnTo>
                      <a:pt x="3537" y="0"/>
                    </a:lnTo>
                    <a:cubicBezTo>
                      <a:pt x="3192" y="0"/>
                      <a:pt x="2906" y="286"/>
                      <a:pt x="2906" y="631"/>
                    </a:cubicBezTo>
                    <a:lnTo>
                      <a:pt x="2906" y="929"/>
                    </a:lnTo>
                    <a:lnTo>
                      <a:pt x="2322" y="929"/>
                    </a:lnTo>
                    <a:lnTo>
                      <a:pt x="2322" y="631"/>
                    </a:lnTo>
                    <a:cubicBezTo>
                      <a:pt x="2322" y="286"/>
                      <a:pt x="2049"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8" name="Google Shape;15246;p68">
                <a:extLst>
                  <a:ext uri="{FF2B5EF4-FFF2-40B4-BE49-F238E27FC236}">
                    <a16:creationId xmlns:a16="http://schemas.microsoft.com/office/drawing/2014/main" id="{C21F1784-E7B8-46B2-B83D-5A3C8D07B668}"/>
                  </a:ext>
                </a:extLst>
              </p:cNvPr>
              <p:cNvSpPr/>
              <p:nvPr/>
            </p:nvSpPr>
            <p:spPr>
              <a:xfrm>
                <a:off x="1820345" y="3409706"/>
                <a:ext cx="177631" cy="144236"/>
              </a:xfrm>
              <a:custGeom>
                <a:avLst/>
                <a:gdLst/>
                <a:ahLst/>
                <a:cxnLst/>
                <a:rect l="l" t="t" r="r" b="b"/>
                <a:pathLst>
                  <a:path w="5585" h="4535" extrusionOk="0">
                    <a:moveTo>
                      <a:pt x="2818" y="1"/>
                    </a:moveTo>
                    <a:cubicBezTo>
                      <a:pt x="1382" y="1"/>
                      <a:pt x="0" y="1113"/>
                      <a:pt x="0" y="2782"/>
                    </a:cubicBezTo>
                    <a:cubicBezTo>
                      <a:pt x="0" y="2937"/>
                      <a:pt x="24" y="3080"/>
                      <a:pt x="36" y="3223"/>
                    </a:cubicBezTo>
                    <a:cubicBezTo>
                      <a:pt x="47" y="3299"/>
                      <a:pt x="107" y="3355"/>
                      <a:pt x="190" y="3355"/>
                    </a:cubicBezTo>
                    <a:cubicBezTo>
                      <a:pt x="198" y="3355"/>
                      <a:pt x="206" y="3355"/>
                      <a:pt x="214" y="3354"/>
                    </a:cubicBezTo>
                    <a:cubicBezTo>
                      <a:pt x="298" y="3342"/>
                      <a:pt x="357" y="3259"/>
                      <a:pt x="345" y="3175"/>
                    </a:cubicBezTo>
                    <a:cubicBezTo>
                      <a:pt x="333" y="3044"/>
                      <a:pt x="310" y="2925"/>
                      <a:pt x="310" y="2782"/>
                    </a:cubicBezTo>
                    <a:cubicBezTo>
                      <a:pt x="310" y="1416"/>
                      <a:pt x="1429" y="318"/>
                      <a:pt x="2779" y="318"/>
                    </a:cubicBezTo>
                    <a:cubicBezTo>
                      <a:pt x="2793" y="318"/>
                      <a:pt x="2807" y="318"/>
                      <a:pt x="2822" y="318"/>
                    </a:cubicBezTo>
                    <a:cubicBezTo>
                      <a:pt x="4143" y="330"/>
                      <a:pt x="5227" y="1437"/>
                      <a:pt x="5239" y="2759"/>
                    </a:cubicBezTo>
                    <a:lnTo>
                      <a:pt x="5239" y="2782"/>
                    </a:lnTo>
                    <a:cubicBezTo>
                      <a:pt x="5239" y="3318"/>
                      <a:pt x="5060" y="3842"/>
                      <a:pt x="4751" y="4271"/>
                    </a:cubicBezTo>
                    <a:cubicBezTo>
                      <a:pt x="4691" y="4354"/>
                      <a:pt x="4703" y="4437"/>
                      <a:pt x="4775" y="4497"/>
                    </a:cubicBezTo>
                    <a:cubicBezTo>
                      <a:pt x="4809" y="4522"/>
                      <a:pt x="4844" y="4534"/>
                      <a:pt x="4877" y="4534"/>
                    </a:cubicBezTo>
                    <a:cubicBezTo>
                      <a:pt x="4923" y="4534"/>
                      <a:pt x="4966" y="4510"/>
                      <a:pt x="5001" y="4461"/>
                    </a:cubicBezTo>
                    <a:cubicBezTo>
                      <a:pt x="5370" y="3973"/>
                      <a:pt x="5572" y="3390"/>
                      <a:pt x="5572" y="2782"/>
                    </a:cubicBezTo>
                    <a:cubicBezTo>
                      <a:pt x="5584" y="2782"/>
                      <a:pt x="5584" y="2771"/>
                      <a:pt x="5584" y="2759"/>
                    </a:cubicBezTo>
                    <a:cubicBezTo>
                      <a:pt x="5572" y="2032"/>
                      <a:pt x="5286" y="1342"/>
                      <a:pt x="4763" y="818"/>
                    </a:cubicBezTo>
                    <a:cubicBezTo>
                      <a:pt x="4198" y="253"/>
                      <a:pt x="3502" y="1"/>
                      <a:pt x="28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39" name="Google Shape;15247;p68">
                <a:extLst>
                  <a:ext uri="{FF2B5EF4-FFF2-40B4-BE49-F238E27FC236}">
                    <a16:creationId xmlns:a16="http://schemas.microsoft.com/office/drawing/2014/main" id="{904CD242-9076-4AF6-A376-96B1E3E09C50}"/>
                  </a:ext>
                </a:extLst>
              </p:cNvPr>
              <p:cNvSpPr/>
              <p:nvPr/>
            </p:nvSpPr>
            <p:spPr>
              <a:xfrm>
                <a:off x="1904406" y="3361108"/>
                <a:ext cx="10241" cy="32982"/>
              </a:xfrm>
              <a:custGeom>
                <a:avLst/>
                <a:gdLst/>
                <a:ahLst/>
                <a:cxnLst/>
                <a:rect l="l" t="t" r="r" b="b"/>
                <a:pathLst>
                  <a:path w="322" h="1037" extrusionOk="0">
                    <a:moveTo>
                      <a:pt x="155" y="0"/>
                    </a:moveTo>
                    <a:cubicBezTo>
                      <a:pt x="72" y="0"/>
                      <a:pt x="0" y="72"/>
                      <a:pt x="0" y="167"/>
                    </a:cubicBezTo>
                    <a:lnTo>
                      <a:pt x="0" y="870"/>
                    </a:lnTo>
                    <a:cubicBezTo>
                      <a:pt x="0" y="965"/>
                      <a:pt x="72" y="1036"/>
                      <a:pt x="155" y="1036"/>
                    </a:cubicBezTo>
                    <a:cubicBezTo>
                      <a:pt x="250" y="1036"/>
                      <a:pt x="322" y="965"/>
                      <a:pt x="322" y="870"/>
                    </a:cubicBezTo>
                    <a:lnTo>
                      <a:pt x="322" y="167"/>
                    </a:lnTo>
                    <a:cubicBezTo>
                      <a:pt x="310" y="60"/>
                      <a:pt x="250"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0" name="Google Shape;15248;p68">
                <a:extLst>
                  <a:ext uri="{FF2B5EF4-FFF2-40B4-BE49-F238E27FC236}">
                    <a16:creationId xmlns:a16="http://schemas.microsoft.com/office/drawing/2014/main" id="{0656E11F-A6EF-4536-B04C-69DB3FD7A429}"/>
                  </a:ext>
                </a:extLst>
              </p:cNvPr>
              <p:cNvSpPr/>
              <p:nvPr/>
            </p:nvSpPr>
            <p:spPr>
              <a:xfrm>
                <a:off x="1836248" y="3378219"/>
                <a:ext cx="23504" cy="29865"/>
              </a:xfrm>
              <a:custGeom>
                <a:avLst/>
                <a:gdLst/>
                <a:ahLst/>
                <a:cxnLst/>
                <a:rect l="l" t="t" r="r" b="b"/>
                <a:pathLst>
                  <a:path w="739" h="939" extrusionOk="0">
                    <a:moveTo>
                      <a:pt x="181" y="0"/>
                    </a:moveTo>
                    <a:cubicBezTo>
                      <a:pt x="154" y="0"/>
                      <a:pt x="125" y="7"/>
                      <a:pt x="95" y="22"/>
                    </a:cubicBezTo>
                    <a:cubicBezTo>
                      <a:pt x="24" y="70"/>
                      <a:pt x="0" y="165"/>
                      <a:pt x="36" y="248"/>
                    </a:cubicBezTo>
                    <a:lnTo>
                      <a:pt x="393" y="855"/>
                    </a:lnTo>
                    <a:cubicBezTo>
                      <a:pt x="429" y="903"/>
                      <a:pt x="488" y="939"/>
                      <a:pt x="536" y="939"/>
                    </a:cubicBezTo>
                    <a:cubicBezTo>
                      <a:pt x="667" y="939"/>
                      <a:pt x="738" y="796"/>
                      <a:pt x="679" y="701"/>
                    </a:cubicBezTo>
                    <a:lnTo>
                      <a:pt x="322" y="82"/>
                    </a:lnTo>
                    <a:cubicBezTo>
                      <a:pt x="289" y="33"/>
                      <a:pt x="239" y="0"/>
                      <a:pt x="1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1" name="Google Shape;15249;p68">
                <a:extLst>
                  <a:ext uri="{FF2B5EF4-FFF2-40B4-BE49-F238E27FC236}">
                    <a16:creationId xmlns:a16="http://schemas.microsoft.com/office/drawing/2014/main" id="{E79B4BE7-13A1-4A95-A827-4B0FAEAAF404}"/>
                  </a:ext>
                </a:extLst>
              </p:cNvPr>
              <p:cNvSpPr/>
              <p:nvPr/>
            </p:nvSpPr>
            <p:spPr>
              <a:xfrm>
                <a:off x="1787014" y="3427072"/>
                <a:ext cx="31073" cy="21691"/>
              </a:xfrm>
              <a:custGeom>
                <a:avLst/>
                <a:gdLst/>
                <a:ahLst/>
                <a:cxnLst/>
                <a:rect l="l" t="t" r="r" b="b"/>
                <a:pathLst>
                  <a:path w="977" h="682" extrusionOk="0">
                    <a:moveTo>
                      <a:pt x="187" y="0"/>
                    </a:moveTo>
                    <a:cubicBezTo>
                      <a:pt x="129" y="0"/>
                      <a:pt x="69" y="32"/>
                      <a:pt x="36" y="81"/>
                    </a:cubicBezTo>
                    <a:cubicBezTo>
                      <a:pt x="0" y="153"/>
                      <a:pt x="24" y="260"/>
                      <a:pt x="96" y="308"/>
                    </a:cubicBezTo>
                    <a:lnTo>
                      <a:pt x="715" y="665"/>
                    </a:lnTo>
                    <a:cubicBezTo>
                      <a:pt x="737" y="676"/>
                      <a:pt x="762" y="681"/>
                      <a:pt x="788" y="681"/>
                    </a:cubicBezTo>
                    <a:cubicBezTo>
                      <a:pt x="846" y="681"/>
                      <a:pt x="904" y="655"/>
                      <a:pt x="929" y="605"/>
                    </a:cubicBezTo>
                    <a:cubicBezTo>
                      <a:pt x="977" y="510"/>
                      <a:pt x="953" y="427"/>
                      <a:pt x="870" y="379"/>
                    </a:cubicBezTo>
                    <a:lnTo>
                      <a:pt x="262" y="22"/>
                    </a:lnTo>
                    <a:cubicBezTo>
                      <a:pt x="240" y="7"/>
                      <a:pt x="214" y="0"/>
                      <a:pt x="1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2" name="Google Shape;15250;p68">
                <a:extLst>
                  <a:ext uri="{FF2B5EF4-FFF2-40B4-BE49-F238E27FC236}">
                    <a16:creationId xmlns:a16="http://schemas.microsoft.com/office/drawing/2014/main" id="{F837EDA5-49E8-4F71-8E73-0B7000F1567F}"/>
                  </a:ext>
                </a:extLst>
              </p:cNvPr>
              <p:cNvSpPr/>
              <p:nvPr/>
            </p:nvSpPr>
            <p:spPr>
              <a:xfrm>
                <a:off x="1768821" y="3494021"/>
                <a:ext cx="33363" cy="10623"/>
              </a:xfrm>
              <a:custGeom>
                <a:avLst/>
                <a:gdLst/>
                <a:ahLst/>
                <a:cxnLst/>
                <a:rect l="l" t="t" r="r" b="b"/>
                <a:pathLst>
                  <a:path w="1049" h="334" extrusionOk="0">
                    <a:moveTo>
                      <a:pt x="168" y="1"/>
                    </a:moveTo>
                    <a:cubicBezTo>
                      <a:pt x="72" y="1"/>
                      <a:pt x="1" y="72"/>
                      <a:pt x="1" y="167"/>
                    </a:cubicBezTo>
                    <a:cubicBezTo>
                      <a:pt x="1" y="251"/>
                      <a:pt x="72" y="334"/>
                      <a:pt x="168" y="334"/>
                    </a:cubicBezTo>
                    <a:lnTo>
                      <a:pt x="882" y="334"/>
                    </a:lnTo>
                    <a:cubicBezTo>
                      <a:pt x="965" y="334"/>
                      <a:pt x="1049" y="251"/>
                      <a:pt x="1049" y="167"/>
                    </a:cubicBezTo>
                    <a:cubicBezTo>
                      <a:pt x="1049" y="72"/>
                      <a:pt x="965" y="1"/>
                      <a:pt x="8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3" name="Google Shape;15251;p68">
                <a:extLst>
                  <a:ext uri="{FF2B5EF4-FFF2-40B4-BE49-F238E27FC236}">
                    <a16:creationId xmlns:a16="http://schemas.microsoft.com/office/drawing/2014/main" id="{5C881238-0AB7-41D7-8E50-ED29D8F67B52}"/>
                  </a:ext>
                </a:extLst>
              </p:cNvPr>
              <p:cNvSpPr/>
              <p:nvPr/>
            </p:nvSpPr>
            <p:spPr>
              <a:xfrm>
                <a:off x="2014610" y="3495930"/>
                <a:ext cx="32950" cy="10623"/>
              </a:xfrm>
              <a:custGeom>
                <a:avLst/>
                <a:gdLst/>
                <a:ahLst/>
                <a:cxnLst/>
                <a:rect l="l" t="t" r="r" b="b"/>
                <a:pathLst>
                  <a:path w="1036" h="334" extrusionOk="0">
                    <a:moveTo>
                      <a:pt x="167" y="0"/>
                    </a:moveTo>
                    <a:cubicBezTo>
                      <a:pt x="71" y="0"/>
                      <a:pt x="0" y="71"/>
                      <a:pt x="0" y="167"/>
                    </a:cubicBezTo>
                    <a:cubicBezTo>
                      <a:pt x="0" y="250"/>
                      <a:pt x="71" y="333"/>
                      <a:pt x="167" y="333"/>
                    </a:cubicBezTo>
                    <a:lnTo>
                      <a:pt x="881" y="333"/>
                    </a:lnTo>
                    <a:cubicBezTo>
                      <a:pt x="964" y="333"/>
                      <a:pt x="1036" y="250"/>
                      <a:pt x="1036" y="167"/>
                    </a:cubicBezTo>
                    <a:cubicBezTo>
                      <a:pt x="1024" y="71"/>
                      <a:pt x="953" y="0"/>
                      <a:pt x="88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4" name="Google Shape;15252;p68">
                <a:extLst>
                  <a:ext uri="{FF2B5EF4-FFF2-40B4-BE49-F238E27FC236}">
                    <a16:creationId xmlns:a16="http://schemas.microsoft.com/office/drawing/2014/main" id="{244C4B14-F9EB-414B-AAAE-779FFA9B7590}"/>
                  </a:ext>
                </a:extLst>
              </p:cNvPr>
              <p:cNvSpPr/>
              <p:nvPr/>
            </p:nvSpPr>
            <p:spPr>
              <a:xfrm>
                <a:off x="1999439" y="3428948"/>
                <a:ext cx="31105" cy="21882"/>
              </a:xfrm>
              <a:custGeom>
                <a:avLst/>
                <a:gdLst/>
                <a:ahLst/>
                <a:cxnLst/>
                <a:rect l="l" t="t" r="r" b="b"/>
                <a:pathLst>
                  <a:path w="978" h="688" extrusionOk="0">
                    <a:moveTo>
                      <a:pt x="795" y="1"/>
                    </a:moveTo>
                    <a:cubicBezTo>
                      <a:pt x="769" y="1"/>
                      <a:pt x="741" y="8"/>
                      <a:pt x="715" y="22"/>
                    </a:cubicBezTo>
                    <a:lnTo>
                      <a:pt x="108" y="380"/>
                    </a:lnTo>
                    <a:cubicBezTo>
                      <a:pt x="25" y="427"/>
                      <a:pt x="1" y="511"/>
                      <a:pt x="48" y="606"/>
                    </a:cubicBezTo>
                    <a:cubicBezTo>
                      <a:pt x="73" y="655"/>
                      <a:pt x="125" y="687"/>
                      <a:pt x="183" y="687"/>
                    </a:cubicBezTo>
                    <a:cubicBezTo>
                      <a:pt x="209" y="687"/>
                      <a:pt x="237" y="680"/>
                      <a:pt x="263" y="665"/>
                    </a:cubicBezTo>
                    <a:lnTo>
                      <a:pt x="882" y="308"/>
                    </a:lnTo>
                    <a:cubicBezTo>
                      <a:pt x="953" y="249"/>
                      <a:pt x="977" y="153"/>
                      <a:pt x="941" y="82"/>
                    </a:cubicBezTo>
                    <a:cubicBezTo>
                      <a:pt x="909" y="33"/>
                      <a:pt x="854" y="1"/>
                      <a:pt x="79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45" name="Google Shape;15253;p68">
                <a:extLst>
                  <a:ext uri="{FF2B5EF4-FFF2-40B4-BE49-F238E27FC236}">
                    <a16:creationId xmlns:a16="http://schemas.microsoft.com/office/drawing/2014/main" id="{A08EB0C8-554E-4D52-B2B1-C4EA17A408BE}"/>
                  </a:ext>
                </a:extLst>
              </p:cNvPr>
              <p:cNvSpPr/>
              <p:nvPr/>
            </p:nvSpPr>
            <p:spPr>
              <a:xfrm>
                <a:off x="1958156" y="3379269"/>
                <a:ext cx="23917" cy="29579"/>
              </a:xfrm>
              <a:custGeom>
                <a:avLst/>
                <a:gdLst/>
                <a:ahLst/>
                <a:cxnLst/>
                <a:rect l="l" t="t" r="r" b="b"/>
                <a:pathLst>
                  <a:path w="752" h="930" extrusionOk="0">
                    <a:moveTo>
                      <a:pt x="562" y="0"/>
                    </a:moveTo>
                    <a:cubicBezTo>
                      <a:pt x="506" y="0"/>
                      <a:pt x="449" y="30"/>
                      <a:pt x="418" y="84"/>
                    </a:cubicBezTo>
                    <a:lnTo>
                      <a:pt x="61" y="691"/>
                    </a:lnTo>
                    <a:cubicBezTo>
                      <a:pt x="1" y="799"/>
                      <a:pt x="72" y="930"/>
                      <a:pt x="191" y="930"/>
                    </a:cubicBezTo>
                    <a:cubicBezTo>
                      <a:pt x="251" y="930"/>
                      <a:pt x="299" y="894"/>
                      <a:pt x="334" y="858"/>
                    </a:cubicBezTo>
                    <a:lnTo>
                      <a:pt x="692" y="239"/>
                    </a:lnTo>
                    <a:cubicBezTo>
                      <a:pt x="751" y="168"/>
                      <a:pt x="715" y="72"/>
                      <a:pt x="644" y="25"/>
                    </a:cubicBezTo>
                    <a:cubicBezTo>
                      <a:pt x="619" y="8"/>
                      <a:pt x="591" y="0"/>
                      <a:pt x="5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46" name="Group 45">
            <a:extLst>
              <a:ext uri="{FF2B5EF4-FFF2-40B4-BE49-F238E27FC236}">
                <a16:creationId xmlns:a16="http://schemas.microsoft.com/office/drawing/2014/main" id="{E94A434C-270D-42AA-BF48-CB01ABDB850D}"/>
              </a:ext>
            </a:extLst>
          </p:cNvPr>
          <p:cNvGrpSpPr/>
          <p:nvPr/>
        </p:nvGrpSpPr>
        <p:grpSpPr>
          <a:xfrm>
            <a:off x="5698325" y="3189433"/>
            <a:ext cx="412341" cy="412698"/>
            <a:chOff x="484946" y="3240157"/>
            <a:chExt cx="623700" cy="624240"/>
          </a:xfrm>
        </p:grpSpPr>
        <p:sp>
          <p:nvSpPr>
            <p:cNvPr id="47" name="Google Shape;1841;p31">
              <a:extLst>
                <a:ext uri="{FF2B5EF4-FFF2-40B4-BE49-F238E27FC236}">
                  <a16:creationId xmlns:a16="http://schemas.microsoft.com/office/drawing/2014/main" id="{9C294020-FCDB-4183-BB9D-3865F94267E1}"/>
                </a:ext>
              </a:extLst>
            </p:cNvPr>
            <p:cNvSpPr/>
            <p:nvPr/>
          </p:nvSpPr>
          <p:spPr>
            <a:xfrm>
              <a:off x="484946"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48" name="Google Shape;14978;p68">
              <a:extLst>
                <a:ext uri="{FF2B5EF4-FFF2-40B4-BE49-F238E27FC236}">
                  <a16:creationId xmlns:a16="http://schemas.microsoft.com/office/drawing/2014/main" id="{5622FB89-4D55-454F-9B38-8CDE25C983B8}"/>
                </a:ext>
              </a:extLst>
            </p:cNvPr>
            <p:cNvGrpSpPr/>
            <p:nvPr/>
          </p:nvGrpSpPr>
          <p:grpSpPr>
            <a:xfrm>
              <a:off x="640587" y="3376173"/>
              <a:ext cx="318495" cy="352209"/>
              <a:chOff x="7541397" y="2904802"/>
              <a:chExt cx="318495" cy="352209"/>
            </a:xfrm>
            <a:solidFill>
              <a:schemeClr val="bg1"/>
            </a:solidFill>
          </p:grpSpPr>
          <p:sp>
            <p:nvSpPr>
              <p:cNvPr id="49" name="Google Shape;14979;p68">
                <a:extLst>
                  <a:ext uri="{FF2B5EF4-FFF2-40B4-BE49-F238E27FC236}">
                    <a16:creationId xmlns:a16="http://schemas.microsoft.com/office/drawing/2014/main" id="{201F9273-61B7-4130-82A7-A0B412DB7700}"/>
                  </a:ext>
                </a:extLst>
              </p:cNvPr>
              <p:cNvSpPr/>
              <p:nvPr/>
            </p:nvSpPr>
            <p:spPr>
              <a:xfrm>
                <a:off x="7541397" y="2904802"/>
                <a:ext cx="318495" cy="352209"/>
              </a:xfrm>
              <a:custGeom>
                <a:avLst/>
                <a:gdLst/>
                <a:ahLst/>
                <a:cxnLst/>
                <a:rect l="l" t="t" r="r" b="b"/>
                <a:pathLst>
                  <a:path w="10014" h="11074" extrusionOk="0">
                    <a:moveTo>
                      <a:pt x="2287" y="1763"/>
                    </a:moveTo>
                    <a:lnTo>
                      <a:pt x="2453" y="3941"/>
                    </a:lnTo>
                    <a:cubicBezTo>
                      <a:pt x="2501" y="4501"/>
                      <a:pt x="2668" y="5037"/>
                      <a:pt x="2918" y="5537"/>
                    </a:cubicBezTo>
                    <a:lnTo>
                      <a:pt x="2096" y="5120"/>
                    </a:lnTo>
                    <a:cubicBezTo>
                      <a:pt x="1560" y="4846"/>
                      <a:pt x="1120" y="4430"/>
                      <a:pt x="787" y="3929"/>
                    </a:cubicBezTo>
                    <a:cubicBezTo>
                      <a:pt x="477" y="3418"/>
                      <a:pt x="310" y="2822"/>
                      <a:pt x="310" y="2227"/>
                    </a:cubicBezTo>
                    <a:lnTo>
                      <a:pt x="310" y="1977"/>
                    </a:lnTo>
                    <a:cubicBezTo>
                      <a:pt x="310" y="1858"/>
                      <a:pt x="406" y="1763"/>
                      <a:pt x="525" y="1763"/>
                    </a:cubicBezTo>
                    <a:close/>
                    <a:moveTo>
                      <a:pt x="7383" y="1036"/>
                    </a:moveTo>
                    <a:lnTo>
                      <a:pt x="7168" y="3799"/>
                    </a:lnTo>
                    <a:cubicBezTo>
                      <a:pt x="7168" y="3882"/>
                      <a:pt x="7228" y="3953"/>
                      <a:pt x="7323" y="3977"/>
                    </a:cubicBezTo>
                    <a:cubicBezTo>
                      <a:pt x="7406" y="3977"/>
                      <a:pt x="7490" y="3918"/>
                      <a:pt x="7502" y="3822"/>
                    </a:cubicBezTo>
                    <a:lnTo>
                      <a:pt x="7645" y="1751"/>
                    </a:lnTo>
                    <a:lnTo>
                      <a:pt x="9419" y="1751"/>
                    </a:lnTo>
                    <a:cubicBezTo>
                      <a:pt x="9538" y="1751"/>
                      <a:pt x="9633" y="1846"/>
                      <a:pt x="9633" y="1965"/>
                    </a:cubicBezTo>
                    <a:lnTo>
                      <a:pt x="9633" y="2227"/>
                    </a:lnTo>
                    <a:lnTo>
                      <a:pt x="9645" y="2227"/>
                    </a:lnTo>
                    <a:cubicBezTo>
                      <a:pt x="9645" y="2822"/>
                      <a:pt x="9478" y="3418"/>
                      <a:pt x="9169" y="3929"/>
                    </a:cubicBezTo>
                    <a:cubicBezTo>
                      <a:pt x="8859" y="4430"/>
                      <a:pt x="8395" y="4846"/>
                      <a:pt x="7859" y="5120"/>
                    </a:cubicBezTo>
                    <a:lnTo>
                      <a:pt x="7037" y="5525"/>
                    </a:lnTo>
                    <a:cubicBezTo>
                      <a:pt x="7204" y="5239"/>
                      <a:pt x="7323" y="4930"/>
                      <a:pt x="7395" y="4596"/>
                    </a:cubicBezTo>
                    <a:cubicBezTo>
                      <a:pt x="7406" y="4501"/>
                      <a:pt x="7371" y="4418"/>
                      <a:pt x="7275" y="4406"/>
                    </a:cubicBezTo>
                    <a:cubicBezTo>
                      <a:pt x="7265" y="4404"/>
                      <a:pt x="7255" y="4404"/>
                      <a:pt x="7244" y="4404"/>
                    </a:cubicBezTo>
                    <a:cubicBezTo>
                      <a:pt x="7170" y="4404"/>
                      <a:pt x="7095" y="4441"/>
                      <a:pt x="7085" y="4525"/>
                    </a:cubicBezTo>
                    <a:cubicBezTo>
                      <a:pt x="6966" y="5013"/>
                      <a:pt x="6740" y="5477"/>
                      <a:pt x="6430" y="5858"/>
                    </a:cubicBezTo>
                    <a:lnTo>
                      <a:pt x="6418" y="5882"/>
                    </a:lnTo>
                    <a:cubicBezTo>
                      <a:pt x="6240" y="6096"/>
                      <a:pt x="6025" y="6311"/>
                      <a:pt x="5787" y="6489"/>
                    </a:cubicBezTo>
                    <a:lnTo>
                      <a:pt x="4156" y="6489"/>
                    </a:lnTo>
                    <a:cubicBezTo>
                      <a:pt x="3930" y="6311"/>
                      <a:pt x="3715" y="6120"/>
                      <a:pt x="3537" y="5894"/>
                    </a:cubicBezTo>
                    <a:cubicBezTo>
                      <a:pt x="3525" y="5882"/>
                      <a:pt x="3525" y="5858"/>
                      <a:pt x="3513" y="5846"/>
                    </a:cubicBezTo>
                    <a:cubicBezTo>
                      <a:pt x="3084" y="5299"/>
                      <a:pt x="2811" y="4608"/>
                      <a:pt x="2751" y="3894"/>
                    </a:cubicBezTo>
                    <a:lnTo>
                      <a:pt x="2549" y="1036"/>
                    </a:lnTo>
                    <a:close/>
                    <a:moveTo>
                      <a:pt x="5668" y="6811"/>
                    </a:moveTo>
                    <a:cubicBezTo>
                      <a:pt x="5680" y="6811"/>
                      <a:pt x="5692" y="6835"/>
                      <a:pt x="5692" y="6835"/>
                    </a:cubicBezTo>
                    <a:cubicBezTo>
                      <a:pt x="5740" y="6858"/>
                      <a:pt x="5751" y="6906"/>
                      <a:pt x="5751" y="6954"/>
                    </a:cubicBezTo>
                    <a:lnTo>
                      <a:pt x="5751" y="7049"/>
                    </a:lnTo>
                    <a:cubicBezTo>
                      <a:pt x="5787" y="7120"/>
                      <a:pt x="5716" y="7192"/>
                      <a:pt x="5644" y="7192"/>
                    </a:cubicBezTo>
                    <a:lnTo>
                      <a:pt x="4311" y="7192"/>
                    </a:lnTo>
                    <a:cubicBezTo>
                      <a:pt x="4239" y="7192"/>
                      <a:pt x="4180" y="7132"/>
                      <a:pt x="4180" y="7049"/>
                    </a:cubicBezTo>
                    <a:lnTo>
                      <a:pt x="4180" y="6954"/>
                    </a:lnTo>
                    <a:cubicBezTo>
                      <a:pt x="4180" y="6906"/>
                      <a:pt x="4216" y="6858"/>
                      <a:pt x="4239" y="6835"/>
                    </a:cubicBezTo>
                    <a:cubicBezTo>
                      <a:pt x="4251" y="6835"/>
                      <a:pt x="4275" y="6811"/>
                      <a:pt x="4275" y="6811"/>
                    </a:cubicBezTo>
                    <a:close/>
                    <a:moveTo>
                      <a:pt x="5382" y="7513"/>
                    </a:moveTo>
                    <a:cubicBezTo>
                      <a:pt x="5466" y="7787"/>
                      <a:pt x="5656" y="8013"/>
                      <a:pt x="5906" y="8156"/>
                    </a:cubicBezTo>
                    <a:lnTo>
                      <a:pt x="6013" y="8216"/>
                    </a:lnTo>
                    <a:cubicBezTo>
                      <a:pt x="6180" y="8287"/>
                      <a:pt x="6263" y="8454"/>
                      <a:pt x="6263" y="8632"/>
                    </a:cubicBezTo>
                    <a:lnTo>
                      <a:pt x="6263" y="8668"/>
                    </a:lnTo>
                    <a:lnTo>
                      <a:pt x="3680" y="8668"/>
                    </a:lnTo>
                    <a:lnTo>
                      <a:pt x="3680" y="8632"/>
                    </a:lnTo>
                    <a:cubicBezTo>
                      <a:pt x="3680" y="8454"/>
                      <a:pt x="3775" y="8299"/>
                      <a:pt x="3930" y="8216"/>
                    </a:cubicBezTo>
                    <a:lnTo>
                      <a:pt x="4037" y="8156"/>
                    </a:lnTo>
                    <a:cubicBezTo>
                      <a:pt x="4287" y="8025"/>
                      <a:pt x="4477" y="7799"/>
                      <a:pt x="4537" y="7513"/>
                    </a:cubicBezTo>
                    <a:close/>
                    <a:moveTo>
                      <a:pt x="6966" y="8978"/>
                    </a:moveTo>
                    <a:cubicBezTo>
                      <a:pt x="7168" y="8978"/>
                      <a:pt x="7347" y="9156"/>
                      <a:pt x="7347" y="9359"/>
                    </a:cubicBezTo>
                    <a:lnTo>
                      <a:pt x="7347" y="10002"/>
                    </a:lnTo>
                    <a:lnTo>
                      <a:pt x="2572" y="10002"/>
                    </a:lnTo>
                    <a:lnTo>
                      <a:pt x="2572" y="9359"/>
                    </a:lnTo>
                    <a:cubicBezTo>
                      <a:pt x="2572" y="9156"/>
                      <a:pt x="2751" y="8978"/>
                      <a:pt x="2953" y="8978"/>
                    </a:cubicBezTo>
                    <a:close/>
                    <a:moveTo>
                      <a:pt x="7859" y="10347"/>
                    </a:moveTo>
                    <a:lnTo>
                      <a:pt x="7859" y="10716"/>
                    </a:lnTo>
                    <a:lnTo>
                      <a:pt x="2084" y="10716"/>
                    </a:lnTo>
                    <a:lnTo>
                      <a:pt x="2084" y="10347"/>
                    </a:lnTo>
                    <a:close/>
                    <a:moveTo>
                      <a:pt x="2132" y="0"/>
                    </a:moveTo>
                    <a:cubicBezTo>
                      <a:pt x="1930" y="0"/>
                      <a:pt x="1763" y="167"/>
                      <a:pt x="1763" y="358"/>
                    </a:cubicBezTo>
                    <a:lnTo>
                      <a:pt x="1763" y="703"/>
                    </a:lnTo>
                    <a:cubicBezTo>
                      <a:pt x="1763" y="893"/>
                      <a:pt x="1930" y="1060"/>
                      <a:pt x="2132" y="1060"/>
                    </a:cubicBezTo>
                    <a:lnTo>
                      <a:pt x="2251" y="1060"/>
                    </a:lnTo>
                    <a:lnTo>
                      <a:pt x="2275" y="1441"/>
                    </a:lnTo>
                    <a:lnTo>
                      <a:pt x="537" y="1441"/>
                    </a:lnTo>
                    <a:cubicBezTo>
                      <a:pt x="239" y="1441"/>
                      <a:pt x="1" y="1679"/>
                      <a:pt x="1" y="1977"/>
                    </a:cubicBezTo>
                    <a:lnTo>
                      <a:pt x="1" y="2227"/>
                    </a:lnTo>
                    <a:cubicBezTo>
                      <a:pt x="1" y="2882"/>
                      <a:pt x="179" y="3537"/>
                      <a:pt x="537" y="4108"/>
                    </a:cubicBezTo>
                    <a:cubicBezTo>
                      <a:pt x="870" y="4668"/>
                      <a:pt x="1382" y="5120"/>
                      <a:pt x="1965" y="5418"/>
                    </a:cubicBezTo>
                    <a:lnTo>
                      <a:pt x="3239" y="6061"/>
                    </a:lnTo>
                    <a:cubicBezTo>
                      <a:pt x="3251" y="6061"/>
                      <a:pt x="3275" y="6073"/>
                      <a:pt x="3287" y="6085"/>
                    </a:cubicBezTo>
                    <a:cubicBezTo>
                      <a:pt x="3287" y="6085"/>
                      <a:pt x="3287" y="6096"/>
                      <a:pt x="3299" y="6096"/>
                    </a:cubicBezTo>
                    <a:cubicBezTo>
                      <a:pt x="3311" y="6120"/>
                      <a:pt x="3334" y="6144"/>
                      <a:pt x="3334" y="6180"/>
                    </a:cubicBezTo>
                    <a:cubicBezTo>
                      <a:pt x="3334" y="6251"/>
                      <a:pt x="3275" y="6311"/>
                      <a:pt x="3192" y="6311"/>
                    </a:cubicBezTo>
                    <a:lnTo>
                      <a:pt x="3013" y="6311"/>
                    </a:lnTo>
                    <a:cubicBezTo>
                      <a:pt x="2930" y="6311"/>
                      <a:pt x="2858" y="6382"/>
                      <a:pt x="2858" y="6477"/>
                    </a:cubicBezTo>
                    <a:cubicBezTo>
                      <a:pt x="2858" y="6561"/>
                      <a:pt x="2930" y="6632"/>
                      <a:pt x="3013" y="6632"/>
                    </a:cubicBezTo>
                    <a:lnTo>
                      <a:pt x="3192" y="6632"/>
                    </a:lnTo>
                    <a:cubicBezTo>
                      <a:pt x="3358" y="6632"/>
                      <a:pt x="3489" y="6549"/>
                      <a:pt x="3585" y="6430"/>
                    </a:cubicBezTo>
                    <a:cubicBezTo>
                      <a:pt x="3692" y="6537"/>
                      <a:pt x="3811" y="6632"/>
                      <a:pt x="3930" y="6739"/>
                    </a:cubicBezTo>
                    <a:cubicBezTo>
                      <a:pt x="3882" y="6811"/>
                      <a:pt x="3870" y="6894"/>
                      <a:pt x="3870" y="6977"/>
                    </a:cubicBezTo>
                    <a:lnTo>
                      <a:pt x="3870" y="7085"/>
                    </a:lnTo>
                    <a:cubicBezTo>
                      <a:pt x="3870" y="7311"/>
                      <a:pt x="4025" y="7501"/>
                      <a:pt x="4239" y="7549"/>
                    </a:cubicBezTo>
                    <a:cubicBezTo>
                      <a:pt x="4180" y="7692"/>
                      <a:pt x="4073" y="7823"/>
                      <a:pt x="3906" y="7906"/>
                    </a:cubicBezTo>
                    <a:lnTo>
                      <a:pt x="3811" y="7966"/>
                    </a:lnTo>
                    <a:cubicBezTo>
                      <a:pt x="3537" y="8097"/>
                      <a:pt x="3370" y="8359"/>
                      <a:pt x="3370" y="8656"/>
                    </a:cubicBezTo>
                    <a:lnTo>
                      <a:pt x="3370" y="8704"/>
                    </a:lnTo>
                    <a:lnTo>
                      <a:pt x="3001" y="8704"/>
                    </a:lnTo>
                    <a:cubicBezTo>
                      <a:pt x="2620" y="8704"/>
                      <a:pt x="2287" y="9037"/>
                      <a:pt x="2287" y="9418"/>
                    </a:cubicBezTo>
                    <a:lnTo>
                      <a:pt x="2287" y="10061"/>
                    </a:lnTo>
                    <a:lnTo>
                      <a:pt x="2025" y="10061"/>
                    </a:lnTo>
                    <a:cubicBezTo>
                      <a:pt x="1906" y="10061"/>
                      <a:pt x="1799" y="10168"/>
                      <a:pt x="1799" y="10287"/>
                    </a:cubicBezTo>
                    <a:lnTo>
                      <a:pt x="1799" y="10847"/>
                    </a:lnTo>
                    <a:cubicBezTo>
                      <a:pt x="1799" y="10966"/>
                      <a:pt x="1906" y="11073"/>
                      <a:pt x="2025" y="11073"/>
                    </a:cubicBezTo>
                    <a:lnTo>
                      <a:pt x="8002" y="11073"/>
                    </a:lnTo>
                    <a:cubicBezTo>
                      <a:pt x="8121" y="11073"/>
                      <a:pt x="8228" y="10966"/>
                      <a:pt x="8228" y="10847"/>
                    </a:cubicBezTo>
                    <a:lnTo>
                      <a:pt x="8228" y="10287"/>
                    </a:lnTo>
                    <a:cubicBezTo>
                      <a:pt x="8228" y="10168"/>
                      <a:pt x="8121" y="10061"/>
                      <a:pt x="8002" y="10061"/>
                    </a:cubicBezTo>
                    <a:lnTo>
                      <a:pt x="7740" y="10061"/>
                    </a:lnTo>
                    <a:lnTo>
                      <a:pt x="7740" y="9418"/>
                    </a:lnTo>
                    <a:cubicBezTo>
                      <a:pt x="7740" y="9037"/>
                      <a:pt x="7406" y="8704"/>
                      <a:pt x="7025" y="8704"/>
                    </a:cubicBezTo>
                    <a:lnTo>
                      <a:pt x="6644" y="8704"/>
                    </a:lnTo>
                    <a:lnTo>
                      <a:pt x="6644" y="8656"/>
                    </a:lnTo>
                    <a:cubicBezTo>
                      <a:pt x="6644" y="8359"/>
                      <a:pt x="6490" y="8097"/>
                      <a:pt x="6216" y="7966"/>
                    </a:cubicBezTo>
                    <a:lnTo>
                      <a:pt x="6109" y="7906"/>
                    </a:lnTo>
                    <a:cubicBezTo>
                      <a:pt x="5966" y="7823"/>
                      <a:pt x="5847" y="7692"/>
                      <a:pt x="5787" y="7549"/>
                    </a:cubicBezTo>
                    <a:cubicBezTo>
                      <a:pt x="5990" y="7501"/>
                      <a:pt x="6156" y="7323"/>
                      <a:pt x="6156" y="7085"/>
                    </a:cubicBezTo>
                    <a:lnTo>
                      <a:pt x="6156" y="6977"/>
                    </a:lnTo>
                    <a:cubicBezTo>
                      <a:pt x="6156" y="6894"/>
                      <a:pt x="6132" y="6811"/>
                      <a:pt x="6097" y="6739"/>
                    </a:cubicBezTo>
                    <a:cubicBezTo>
                      <a:pt x="6216" y="6656"/>
                      <a:pt x="6335" y="6549"/>
                      <a:pt x="6442" y="6430"/>
                    </a:cubicBezTo>
                    <a:cubicBezTo>
                      <a:pt x="6513" y="6561"/>
                      <a:pt x="6668" y="6632"/>
                      <a:pt x="6823" y="6632"/>
                    </a:cubicBezTo>
                    <a:lnTo>
                      <a:pt x="7002" y="6632"/>
                    </a:lnTo>
                    <a:cubicBezTo>
                      <a:pt x="7097" y="6632"/>
                      <a:pt x="7168" y="6561"/>
                      <a:pt x="7168" y="6477"/>
                    </a:cubicBezTo>
                    <a:cubicBezTo>
                      <a:pt x="7168" y="6382"/>
                      <a:pt x="7097" y="6311"/>
                      <a:pt x="7002" y="6311"/>
                    </a:cubicBezTo>
                    <a:lnTo>
                      <a:pt x="6823" y="6311"/>
                    </a:lnTo>
                    <a:cubicBezTo>
                      <a:pt x="6752" y="6311"/>
                      <a:pt x="6692" y="6251"/>
                      <a:pt x="6692" y="6180"/>
                    </a:cubicBezTo>
                    <a:cubicBezTo>
                      <a:pt x="6692" y="6144"/>
                      <a:pt x="6704" y="6120"/>
                      <a:pt x="6728" y="6085"/>
                    </a:cubicBezTo>
                    <a:cubicBezTo>
                      <a:pt x="6740" y="6073"/>
                      <a:pt x="6752" y="6061"/>
                      <a:pt x="6763" y="6061"/>
                    </a:cubicBezTo>
                    <a:lnTo>
                      <a:pt x="8049" y="5418"/>
                    </a:lnTo>
                    <a:cubicBezTo>
                      <a:pt x="8645" y="5120"/>
                      <a:pt x="9133" y="4668"/>
                      <a:pt x="9478" y="4108"/>
                    </a:cubicBezTo>
                    <a:cubicBezTo>
                      <a:pt x="9823" y="3537"/>
                      <a:pt x="10014" y="2906"/>
                      <a:pt x="10014" y="2227"/>
                    </a:cubicBezTo>
                    <a:lnTo>
                      <a:pt x="10014" y="1977"/>
                    </a:lnTo>
                    <a:cubicBezTo>
                      <a:pt x="9954" y="1679"/>
                      <a:pt x="9716" y="1441"/>
                      <a:pt x="9430" y="1441"/>
                    </a:cubicBezTo>
                    <a:lnTo>
                      <a:pt x="7692" y="1441"/>
                    </a:lnTo>
                    <a:lnTo>
                      <a:pt x="7728" y="1060"/>
                    </a:lnTo>
                    <a:lnTo>
                      <a:pt x="7847" y="1060"/>
                    </a:lnTo>
                    <a:cubicBezTo>
                      <a:pt x="8037" y="1060"/>
                      <a:pt x="8204" y="893"/>
                      <a:pt x="8204" y="703"/>
                    </a:cubicBezTo>
                    <a:lnTo>
                      <a:pt x="8204" y="358"/>
                    </a:lnTo>
                    <a:cubicBezTo>
                      <a:pt x="8204" y="167"/>
                      <a:pt x="8037" y="0"/>
                      <a:pt x="7847" y="0"/>
                    </a:cubicBezTo>
                    <a:lnTo>
                      <a:pt x="3501" y="0"/>
                    </a:lnTo>
                    <a:cubicBezTo>
                      <a:pt x="3406" y="0"/>
                      <a:pt x="3334" y="72"/>
                      <a:pt x="3334" y="167"/>
                    </a:cubicBezTo>
                    <a:cubicBezTo>
                      <a:pt x="3334" y="250"/>
                      <a:pt x="3406" y="322"/>
                      <a:pt x="3501" y="322"/>
                    </a:cubicBezTo>
                    <a:lnTo>
                      <a:pt x="7847" y="322"/>
                    </a:lnTo>
                    <a:cubicBezTo>
                      <a:pt x="7859" y="322"/>
                      <a:pt x="7883" y="346"/>
                      <a:pt x="7883" y="370"/>
                    </a:cubicBezTo>
                    <a:lnTo>
                      <a:pt x="7883" y="715"/>
                    </a:lnTo>
                    <a:cubicBezTo>
                      <a:pt x="7883" y="727"/>
                      <a:pt x="7871" y="762"/>
                      <a:pt x="7847" y="762"/>
                    </a:cubicBezTo>
                    <a:lnTo>
                      <a:pt x="2132" y="762"/>
                    </a:lnTo>
                    <a:cubicBezTo>
                      <a:pt x="2108" y="762"/>
                      <a:pt x="2084" y="739"/>
                      <a:pt x="2084" y="715"/>
                    </a:cubicBezTo>
                    <a:lnTo>
                      <a:pt x="2084" y="370"/>
                    </a:lnTo>
                    <a:cubicBezTo>
                      <a:pt x="2084" y="358"/>
                      <a:pt x="2096" y="322"/>
                      <a:pt x="2132" y="322"/>
                    </a:cubicBezTo>
                    <a:lnTo>
                      <a:pt x="2739" y="322"/>
                    </a:lnTo>
                    <a:cubicBezTo>
                      <a:pt x="2823" y="322"/>
                      <a:pt x="2894" y="250"/>
                      <a:pt x="2894" y="167"/>
                    </a:cubicBezTo>
                    <a:cubicBezTo>
                      <a:pt x="2894" y="72"/>
                      <a:pt x="2823" y="0"/>
                      <a:pt x="27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0" name="Google Shape;14980;p68">
                <a:extLst>
                  <a:ext uri="{FF2B5EF4-FFF2-40B4-BE49-F238E27FC236}">
                    <a16:creationId xmlns:a16="http://schemas.microsoft.com/office/drawing/2014/main" id="{B7F0B729-BD24-4371-9B85-A26DB5F5EC03}"/>
                  </a:ext>
                </a:extLst>
              </p:cNvPr>
              <p:cNvSpPr/>
              <p:nvPr/>
            </p:nvSpPr>
            <p:spPr>
              <a:xfrm>
                <a:off x="7642505" y="2952128"/>
                <a:ext cx="112876" cy="106451"/>
              </a:xfrm>
              <a:custGeom>
                <a:avLst/>
                <a:gdLst/>
                <a:ahLst/>
                <a:cxnLst/>
                <a:rect l="l" t="t" r="r" b="b"/>
                <a:pathLst>
                  <a:path w="3549" h="3347" extrusionOk="0">
                    <a:moveTo>
                      <a:pt x="1822" y="548"/>
                    </a:moveTo>
                    <a:lnTo>
                      <a:pt x="2084" y="1287"/>
                    </a:lnTo>
                    <a:cubicBezTo>
                      <a:pt x="2120" y="1346"/>
                      <a:pt x="2156" y="1394"/>
                      <a:pt x="2239" y="1394"/>
                    </a:cubicBezTo>
                    <a:lnTo>
                      <a:pt x="3037" y="1429"/>
                    </a:lnTo>
                    <a:lnTo>
                      <a:pt x="2382" y="1918"/>
                    </a:lnTo>
                    <a:cubicBezTo>
                      <a:pt x="2322" y="1965"/>
                      <a:pt x="2311" y="2025"/>
                      <a:pt x="2322" y="2096"/>
                    </a:cubicBezTo>
                    <a:lnTo>
                      <a:pt x="2549" y="2870"/>
                    </a:lnTo>
                    <a:lnTo>
                      <a:pt x="1894" y="2430"/>
                    </a:lnTo>
                    <a:cubicBezTo>
                      <a:pt x="1864" y="2412"/>
                      <a:pt x="1831" y="2403"/>
                      <a:pt x="1800" y="2403"/>
                    </a:cubicBezTo>
                    <a:cubicBezTo>
                      <a:pt x="1769" y="2403"/>
                      <a:pt x="1739" y="2412"/>
                      <a:pt x="1715" y="2430"/>
                    </a:cubicBezTo>
                    <a:lnTo>
                      <a:pt x="1060" y="2870"/>
                    </a:lnTo>
                    <a:lnTo>
                      <a:pt x="1287" y="2096"/>
                    </a:lnTo>
                    <a:cubicBezTo>
                      <a:pt x="1298" y="2037"/>
                      <a:pt x="1287" y="1965"/>
                      <a:pt x="1227" y="1918"/>
                    </a:cubicBezTo>
                    <a:lnTo>
                      <a:pt x="596" y="1429"/>
                    </a:lnTo>
                    <a:lnTo>
                      <a:pt x="1406" y="1394"/>
                    </a:lnTo>
                    <a:cubicBezTo>
                      <a:pt x="1465" y="1394"/>
                      <a:pt x="1525" y="1358"/>
                      <a:pt x="1549" y="1287"/>
                    </a:cubicBezTo>
                    <a:lnTo>
                      <a:pt x="1822" y="548"/>
                    </a:lnTo>
                    <a:close/>
                    <a:moveTo>
                      <a:pt x="1775" y="1"/>
                    </a:moveTo>
                    <a:cubicBezTo>
                      <a:pt x="1691" y="1"/>
                      <a:pt x="1608" y="60"/>
                      <a:pt x="1560" y="144"/>
                    </a:cubicBezTo>
                    <a:lnTo>
                      <a:pt x="1227" y="1084"/>
                    </a:lnTo>
                    <a:lnTo>
                      <a:pt x="227" y="1120"/>
                    </a:lnTo>
                    <a:cubicBezTo>
                      <a:pt x="144" y="1120"/>
                      <a:pt x="60" y="1168"/>
                      <a:pt x="36" y="1263"/>
                    </a:cubicBezTo>
                    <a:cubicBezTo>
                      <a:pt x="1" y="1358"/>
                      <a:pt x="36" y="1441"/>
                      <a:pt x="108" y="1501"/>
                    </a:cubicBezTo>
                    <a:lnTo>
                      <a:pt x="894" y="2108"/>
                    </a:lnTo>
                    <a:lnTo>
                      <a:pt x="632" y="3061"/>
                    </a:lnTo>
                    <a:cubicBezTo>
                      <a:pt x="596" y="3156"/>
                      <a:pt x="632" y="3239"/>
                      <a:pt x="703" y="3299"/>
                    </a:cubicBezTo>
                    <a:cubicBezTo>
                      <a:pt x="739" y="3328"/>
                      <a:pt x="781" y="3343"/>
                      <a:pt x="824" y="3343"/>
                    </a:cubicBezTo>
                    <a:cubicBezTo>
                      <a:pt x="867" y="3343"/>
                      <a:pt x="912" y="3328"/>
                      <a:pt x="953" y="3299"/>
                    </a:cubicBezTo>
                    <a:lnTo>
                      <a:pt x="1775" y="2751"/>
                    </a:lnTo>
                    <a:lnTo>
                      <a:pt x="2596" y="3299"/>
                    </a:lnTo>
                    <a:cubicBezTo>
                      <a:pt x="2620" y="3334"/>
                      <a:pt x="2668" y="3346"/>
                      <a:pt x="2715" y="3346"/>
                    </a:cubicBezTo>
                    <a:cubicBezTo>
                      <a:pt x="2751" y="3346"/>
                      <a:pt x="2799" y="3334"/>
                      <a:pt x="2834" y="3299"/>
                    </a:cubicBezTo>
                    <a:cubicBezTo>
                      <a:pt x="2906" y="3239"/>
                      <a:pt x="2942" y="3156"/>
                      <a:pt x="2906" y="3061"/>
                    </a:cubicBezTo>
                    <a:lnTo>
                      <a:pt x="2644" y="2108"/>
                    </a:lnTo>
                    <a:lnTo>
                      <a:pt x="3430" y="1501"/>
                    </a:lnTo>
                    <a:cubicBezTo>
                      <a:pt x="3513" y="1441"/>
                      <a:pt x="3549" y="1358"/>
                      <a:pt x="3513" y="1263"/>
                    </a:cubicBezTo>
                    <a:cubicBezTo>
                      <a:pt x="3489" y="1168"/>
                      <a:pt x="3418" y="1120"/>
                      <a:pt x="3323" y="1120"/>
                    </a:cubicBezTo>
                    <a:lnTo>
                      <a:pt x="2322" y="1084"/>
                    </a:lnTo>
                    <a:lnTo>
                      <a:pt x="1989" y="144"/>
                    </a:lnTo>
                    <a:cubicBezTo>
                      <a:pt x="1953" y="60"/>
                      <a:pt x="1882" y="1"/>
                      <a:pt x="177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51" name="Group 50">
            <a:extLst>
              <a:ext uri="{FF2B5EF4-FFF2-40B4-BE49-F238E27FC236}">
                <a16:creationId xmlns:a16="http://schemas.microsoft.com/office/drawing/2014/main" id="{D414C097-30C5-44EF-97B0-DC1D9C1D7E09}"/>
              </a:ext>
            </a:extLst>
          </p:cNvPr>
          <p:cNvGrpSpPr/>
          <p:nvPr/>
        </p:nvGrpSpPr>
        <p:grpSpPr>
          <a:xfrm>
            <a:off x="5687183" y="3909284"/>
            <a:ext cx="412341" cy="412698"/>
            <a:chOff x="3451145" y="3240157"/>
            <a:chExt cx="623700" cy="624240"/>
          </a:xfrm>
        </p:grpSpPr>
        <p:sp>
          <p:nvSpPr>
            <p:cNvPr id="52" name="Google Shape;1841;p31">
              <a:extLst>
                <a:ext uri="{FF2B5EF4-FFF2-40B4-BE49-F238E27FC236}">
                  <a16:creationId xmlns:a16="http://schemas.microsoft.com/office/drawing/2014/main" id="{04FCEF7A-017A-467A-BBAB-49E45BE218F2}"/>
                </a:ext>
              </a:extLst>
            </p:cNvPr>
            <p:cNvSpPr/>
            <p:nvPr/>
          </p:nvSpPr>
          <p:spPr>
            <a:xfrm>
              <a:off x="3451145"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53" name="Google Shape;16083;p70">
              <a:extLst>
                <a:ext uri="{FF2B5EF4-FFF2-40B4-BE49-F238E27FC236}">
                  <a16:creationId xmlns:a16="http://schemas.microsoft.com/office/drawing/2014/main" id="{01FF54A1-0CCC-4946-A2CB-67B23677F963}"/>
                </a:ext>
              </a:extLst>
            </p:cNvPr>
            <p:cNvGrpSpPr/>
            <p:nvPr/>
          </p:nvGrpSpPr>
          <p:grpSpPr>
            <a:xfrm>
              <a:off x="3571585" y="3396883"/>
              <a:ext cx="382819" cy="310788"/>
              <a:chOff x="6083810" y="1547297"/>
              <a:chExt cx="382819" cy="310788"/>
            </a:xfrm>
            <a:solidFill>
              <a:schemeClr val="bg1"/>
            </a:solidFill>
          </p:grpSpPr>
          <p:sp>
            <p:nvSpPr>
              <p:cNvPr id="54" name="Google Shape;16084;p70">
                <a:extLst>
                  <a:ext uri="{FF2B5EF4-FFF2-40B4-BE49-F238E27FC236}">
                    <a16:creationId xmlns:a16="http://schemas.microsoft.com/office/drawing/2014/main" id="{A9C03884-548A-44CD-9087-9F164A779E49}"/>
                  </a:ext>
                </a:extLst>
              </p:cNvPr>
              <p:cNvSpPr/>
              <p:nvPr/>
            </p:nvSpPr>
            <p:spPr>
              <a:xfrm>
                <a:off x="6083810" y="1547297"/>
                <a:ext cx="382819" cy="310788"/>
              </a:xfrm>
              <a:custGeom>
                <a:avLst/>
                <a:gdLst/>
                <a:ahLst/>
                <a:cxnLst/>
                <a:rect l="l" t="t" r="r" b="b"/>
                <a:pathLst>
                  <a:path w="12027" h="9764" extrusionOk="0">
                    <a:moveTo>
                      <a:pt x="1834" y="334"/>
                    </a:moveTo>
                    <a:cubicBezTo>
                      <a:pt x="1834" y="334"/>
                      <a:pt x="1846" y="334"/>
                      <a:pt x="1846" y="358"/>
                    </a:cubicBezTo>
                    <a:lnTo>
                      <a:pt x="1846" y="1108"/>
                    </a:lnTo>
                    <a:cubicBezTo>
                      <a:pt x="1846" y="1108"/>
                      <a:pt x="1846" y="1132"/>
                      <a:pt x="1834" y="1132"/>
                    </a:cubicBezTo>
                    <a:lnTo>
                      <a:pt x="1465" y="1132"/>
                    </a:lnTo>
                    <a:cubicBezTo>
                      <a:pt x="1465" y="1132"/>
                      <a:pt x="1453" y="1132"/>
                      <a:pt x="1453" y="1108"/>
                    </a:cubicBezTo>
                    <a:lnTo>
                      <a:pt x="1453" y="358"/>
                    </a:lnTo>
                    <a:lnTo>
                      <a:pt x="1834" y="334"/>
                    </a:lnTo>
                    <a:close/>
                    <a:moveTo>
                      <a:pt x="10502" y="334"/>
                    </a:moveTo>
                    <a:cubicBezTo>
                      <a:pt x="10502" y="334"/>
                      <a:pt x="10514" y="334"/>
                      <a:pt x="10514" y="358"/>
                    </a:cubicBezTo>
                    <a:lnTo>
                      <a:pt x="10514" y="1108"/>
                    </a:lnTo>
                    <a:cubicBezTo>
                      <a:pt x="10514" y="1108"/>
                      <a:pt x="10514" y="1132"/>
                      <a:pt x="10502" y="1132"/>
                    </a:cubicBezTo>
                    <a:lnTo>
                      <a:pt x="10133" y="1132"/>
                    </a:lnTo>
                    <a:cubicBezTo>
                      <a:pt x="10133" y="1132"/>
                      <a:pt x="10109" y="1132"/>
                      <a:pt x="10109" y="1108"/>
                    </a:cubicBezTo>
                    <a:lnTo>
                      <a:pt x="10109" y="358"/>
                    </a:lnTo>
                    <a:lnTo>
                      <a:pt x="10502" y="334"/>
                    </a:lnTo>
                    <a:close/>
                    <a:moveTo>
                      <a:pt x="11229" y="1096"/>
                    </a:moveTo>
                    <a:cubicBezTo>
                      <a:pt x="11443" y="1096"/>
                      <a:pt x="11621" y="1274"/>
                      <a:pt x="11621" y="1477"/>
                    </a:cubicBezTo>
                    <a:lnTo>
                      <a:pt x="11621" y="9013"/>
                    </a:lnTo>
                    <a:cubicBezTo>
                      <a:pt x="11645" y="9240"/>
                      <a:pt x="11467" y="9406"/>
                      <a:pt x="11264" y="9406"/>
                    </a:cubicBezTo>
                    <a:lnTo>
                      <a:pt x="727" y="9406"/>
                    </a:lnTo>
                    <a:cubicBezTo>
                      <a:pt x="513" y="9406"/>
                      <a:pt x="334" y="9228"/>
                      <a:pt x="334" y="9013"/>
                    </a:cubicBezTo>
                    <a:lnTo>
                      <a:pt x="334" y="1477"/>
                    </a:lnTo>
                    <a:cubicBezTo>
                      <a:pt x="334" y="1274"/>
                      <a:pt x="513" y="1096"/>
                      <a:pt x="727" y="1096"/>
                    </a:cubicBezTo>
                    <a:lnTo>
                      <a:pt x="1108" y="1096"/>
                    </a:lnTo>
                    <a:lnTo>
                      <a:pt x="1108" y="1108"/>
                    </a:lnTo>
                    <a:cubicBezTo>
                      <a:pt x="1108" y="1322"/>
                      <a:pt x="1275" y="1465"/>
                      <a:pt x="1465" y="1465"/>
                    </a:cubicBezTo>
                    <a:lnTo>
                      <a:pt x="1834" y="1465"/>
                    </a:lnTo>
                    <a:cubicBezTo>
                      <a:pt x="2049" y="1465"/>
                      <a:pt x="2192" y="1298"/>
                      <a:pt x="2192" y="1108"/>
                    </a:cubicBezTo>
                    <a:lnTo>
                      <a:pt x="2192" y="1096"/>
                    </a:lnTo>
                    <a:lnTo>
                      <a:pt x="9752" y="1096"/>
                    </a:lnTo>
                    <a:lnTo>
                      <a:pt x="9752" y="1108"/>
                    </a:lnTo>
                    <a:cubicBezTo>
                      <a:pt x="9752" y="1322"/>
                      <a:pt x="9919" y="1465"/>
                      <a:pt x="10109" y="1465"/>
                    </a:cubicBezTo>
                    <a:lnTo>
                      <a:pt x="10490" y="1465"/>
                    </a:lnTo>
                    <a:cubicBezTo>
                      <a:pt x="10693" y="1465"/>
                      <a:pt x="10848" y="1298"/>
                      <a:pt x="10848" y="1108"/>
                    </a:cubicBezTo>
                    <a:lnTo>
                      <a:pt x="10848" y="1096"/>
                    </a:lnTo>
                    <a:close/>
                    <a:moveTo>
                      <a:pt x="1489" y="0"/>
                    </a:moveTo>
                    <a:cubicBezTo>
                      <a:pt x="1287" y="0"/>
                      <a:pt x="1132" y="155"/>
                      <a:pt x="1132" y="358"/>
                    </a:cubicBezTo>
                    <a:lnTo>
                      <a:pt x="1132" y="739"/>
                    </a:lnTo>
                    <a:lnTo>
                      <a:pt x="751" y="739"/>
                    </a:lnTo>
                    <a:cubicBezTo>
                      <a:pt x="346" y="739"/>
                      <a:pt x="1" y="1072"/>
                      <a:pt x="1" y="1489"/>
                    </a:cubicBezTo>
                    <a:lnTo>
                      <a:pt x="1" y="9013"/>
                    </a:lnTo>
                    <a:cubicBezTo>
                      <a:pt x="1" y="9418"/>
                      <a:pt x="334" y="9764"/>
                      <a:pt x="751" y="9764"/>
                    </a:cubicBezTo>
                    <a:lnTo>
                      <a:pt x="11288" y="9764"/>
                    </a:lnTo>
                    <a:cubicBezTo>
                      <a:pt x="11693" y="9764"/>
                      <a:pt x="12026" y="9430"/>
                      <a:pt x="12026" y="9013"/>
                    </a:cubicBezTo>
                    <a:lnTo>
                      <a:pt x="12026" y="1489"/>
                    </a:lnTo>
                    <a:cubicBezTo>
                      <a:pt x="12002" y="1084"/>
                      <a:pt x="11657" y="739"/>
                      <a:pt x="11264" y="739"/>
                    </a:cubicBezTo>
                    <a:lnTo>
                      <a:pt x="10871" y="739"/>
                    </a:lnTo>
                    <a:lnTo>
                      <a:pt x="10871" y="358"/>
                    </a:lnTo>
                    <a:cubicBezTo>
                      <a:pt x="10871" y="143"/>
                      <a:pt x="10705" y="0"/>
                      <a:pt x="10514" y="0"/>
                    </a:cubicBezTo>
                    <a:lnTo>
                      <a:pt x="10145" y="0"/>
                    </a:lnTo>
                    <a:cubicBezTo>
                      <a:pt x="9931" y="0"/>
                      <a:pt x="9788" y="155"/>
                      <a:pt x="9788" y="358"/>
                    </a:cubicBezTo>
                    <a:lnTo>
                      <a:pt x="9788" y="739"/>
                    </a:lnTo>
                    <a:lnTo>
                      <a:pt x="2227" y="739"/>
                    </a:lnTo>
                    <a:lnTo>
                      <a:pt x="2227" y="358"/>
                    </a:lnTo>
                    <a:cubicBezTo>
                      <a:pt x="2227" y="143"/>
                      <a:pt x="2061" y="0"/>
                      <a:pt x="1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5" name="Google Shape;16085;p70">
                <a:extLst>
                  <a:ext uri="{FF2B5EF4-FFF2-40B4-BE49-F238E27FC236}">
                    <a16:creationId xmlns:a16="http://schemas.microsoft.com/office/drawing/2014/main" id="{7897BF58-6120-4DA0-993F-11712B25BA98}"/>
                  </a:ext>
                </a:extLst>
              </p:cNvPr>
              <p:cNvSpPr/>
              <p:nvPr/>
            </p:nvSpPr>
            <p:spPr>
              <a:xfrm>
                <a:off x="6106950" y="1606787"/>
                <a:ext cx="334661" cy="11395"/>
              </a:xfrm>
              <a:custGeom>
                <a:avLst/>
                <a:gdLst/>
                <a:ahLst/>
                <a:cxnLst/>
                <a:rect l="l" t="t" r="r" b="b"/>
                <a:pathLst>
                  <a:path w="10514" h="358" extrusionOk="0">
                    <a:moveTo>
                      <a:pt x="179" y="1"/>
                    </a:moveTo>
                    <a:cubicBezTo>
                      <a:pt x="72" y="1"/>
                      <a:pt x="0" y="72"/>
                      <a:pt x="0" y="179"/>
                    </a:cubicBezTo>
                    <a:cubicBezTo>
                      <a:pt x="0" y="286"/>
                      <a:pt x="72" y="358"/>
                      <a:pt x="179" y="358"/>
                    </a:cubicBezTo>
                    <a:lnTo>
                      <a:pt x="10335" y="358"/>
                    </a:lnTo>
                    <a:cubicBezTo>
                      <a:pt x="10442" y="358"/>
                      <a:pt x="10513" y="286"/>
                      <a:pt x="10513" y="179"/>
                    </a:cubicBezTo>
                    <a:cubicBezTo>
                      <a:pt x="10513" y="72"/>
                      <a:pt x="10442" y="1"/>
                      <a:pt x="1033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6" name="Google Shape;16086;p70">
                <a:extLst>
                  <a:ext uri="{FF2B5EF4-FFF2-40B4-BE49-F238E27FC236}">
                    <a16:creationId xmlns:a16="http://schemas.microsoft.com/office/drawing/2014/main" id="{A0CF72F8-6AA6-4FFA-B1B7-2E49721AD9B3}"/>
                  </a:ext>
                </a:extLst>
              </p:cNvPr>
              <p:cNvSpPr/>
              <p:nvPr/>
            </p:nvSpPr>
            <p:spPr>
              <a:xfrm>
                <a:off x="6124743" y="1655296"/>
                <a:ext cx="47427" cy="11395"/>
              </a:xfrm>
              <a:custGeom>
                <a:avLst/>
                <a:gdLst/>
                <a:ahLst/>
                <a:cxnLst/>
                <a:rect l="l" t="t" r="r" b="b"/>
                <a:pathLst>
                  <a:path w="1490" h="358" extrusionOk="0">
                    <a:moveTo>
                      <a:pt x="179" y="1"/>
                    </a:moveTo>
                    <a:cubicBezTo>
                      <a:pt x="72" y="1"/>
                      <a:pt x="1" y="72"/>
                      <a:pt x="1" y="179"/>
                    </a:cubicBezTo>
                    <a:cubicBezTo>
                      <a:pt x="1" y="275"/>
                      <a:pt x="72" y="358"/>
                      <a:pt x="179" y="358"/>
                    </a:cubicBezTo>
                    <a:lnTo>
                      <a:pt x="1310" y="358"/>
                    </a:lnTo>
                    <a:cubicBezTo>
                      <a:pt x="1418" y="358"/>
                      <a:pt x="1489" y="275"/>
                      <a:pt x="1489" y="179"/>
                    </a:cubicBezTo>
                    <a:cubicBezTo>
                      <a:pt x="1489" y="72"/>
                      <a:pt x="1406"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7" name="Google Shape;16087;p70">
                <a:extLst>
                  <a:ext uri="{FF2B5EF4-FFF2-40B4-BE49-F238E27FC236}">
                    <a16:creationId xmlns:a16="http://schemas.microsoft.com/office/drawing/2014/main" id="{F99B6E4B-AC56-48FD-9FFA-53001CAE5EA4}"/>
                  </a:ext>
                </a:extLst>
              </p:cNvPr>
              <p:cNvSpPr/>
              <p:nvPr/>
            </p:nvSpPr>
            <p:spPr>
              <a:xfrm>
                <a:off x="6208520" y="1655296"/>
                <a:ext cx="47395" cy="11395"/>
              </a:xfrm>
              <a:custGeom>
                <a:avLst/>
                <a:gdLst/>
                <a:ahLst/>
                <a:cxnLst/>
                <a:rect l="l" t="t" r="r" b="b"/>
                <a:pathLst>
                  <a:path w="1489" h="358" extrusionOk="0">
                    <a:moveTo>
                      <a:pt x="179" y="1"/>
                    </a:moveTo>
                    <a:cubicBezTo>
                      <a:pt x="83" y="1"/>
                      <a:pt x="0" y="72"/>
                      <a:pt x="0" y="179"/>
                    </a:cubicBezTo>
                    <a:cubicBezTo>
                      <a:pt x="0" y="275"/>
                      <a:pt x="83" y="358"/>
                      <a:pt x="179" y="358"/>
                    </a:cubicBezTo>
                    <a:lnTo>
                      <a:pt x="1310" y="358"/>
                    </a:lnTo>
                    <a:cubicBezTo>
                      <a:pt x="1417" y="358"/>
                      <a:pt x="1488" y="275"/>
                      <a:pt x="1488" y="179"/>
                    </a:cubicBezTo>
                    <a:cubicBezTo>
                      <a:pt x="1488" y="72"/>
                      <a:pt x="1405"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8" name="Google Shape;16088;p70">
                <a:extLst>
                  <a:ext uri="{FF2B5EF4-FFF2-40B4-BE49-F238E27FC236}">
                    <a16:creationId xmlns:a16="http://schemas.microsoft.com/office/drawing/2014/main" id="{4FAED1A8-ACC5-465C-BAB2-460705F99F2F}"/>
                  </a:ext>
                </a:extLst>
              </p:cNvPr>
              <p:cNvSpPr/>
              <p:nvPr/>
            </p:nvSpPr>
            <p:spPr>
              <a:xfrm>
                <a:off x="6376391" y="1655296"/>
                <a:ext cx="47395" cy="11395"/>
              </a:xfrm>
              <a:custGeom>
                <a:avLst/>
                <a:gdLst/>
                <a:ahLst/>
                <a:cxnLst/>
                <a:rect l="l" t="t" r="r" b="b"/>
                <a:pathLst>
                  <a:path w="1489" h="358" extrusionOk="0">
                    <a:moveTo>
                      <a:pt x="179" y="1"/>
                    </a:moveTo>
                    <a:cubicBezTo>
                      <a:pt x="72" y="1"/>
                      <a:pt x="1" y="72"/>
                      <a:pt x="1" y="179"/>
                    </a:cubicBezTo>
                    <a:cubicBezTo>
                      <a:pt x="1" y="275"/>
                      <a:pt x="72" y="358"/>
                      <a:pt x="179" y="358"/>
                    </a:cubicBezTo>
                    <a:lnTo>
                      <a:pt x="1310" y="358"/>
                    </a:lnTo>
                    <a:cubicBezTo>
                      <a:pt x="1417" y="358"/>
                      <a:pt x="1489" y="275"/>
                      <a:pt x="1489" y="179"/>
                    </a:cubicBezTo>
                    <a:cubicBezTo>
                      <a:pt x="1489" y="72"/>
                      <a:pt x="1417"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59" name="Google Shape;16089;p70">
                <a:extLst>
                  <a:ext uri="{FF2B5EF4-FFF2-40B4-BE49-F238E27FC236}">
                    <a16:creationId xmlns:a16="http://schemas.microsoft.com/office/drawing/2014/main" id="{1F811059-2A91-4DE0-916D-9E96890CA8C4}"/>
                  </a:ext>
                </a:extLst>
              </p:cNvPr>
              <p:cNvSpPr/>
              <p:nvPr/>
            </p:nvSpPr>
            <p:spPr>
              <a:xfrm>
                <a:off x="6124743" y="1703041"/>
                <a:ext cx="47427" cy="11427"/>
              </a:xfrm>
              <a:custGeom>
                <a:avLst/>
                <a:gdLst/>
                <a:ahLst/>
                <a:cxnLst/>
                <a:rect l="l" t="t" r="r" b="b"/>
                <a:pathLst>
                  <a:path w="1490" h="359" extrusionOk="0">
                    <a:moveTo>
                      <a:pt x="179" y="1"/>
                    </a:moveTo>
                    <a:cubicBezTo>
                      <a:pt x="72" y="1"/>
                      <a:pt x="1" y="72"/>
                      <a:pt x="1" y="180"/>
                    </a:cubicBezTo>
                    <a:cubicBezTo>
                      <a:pt x="1" y="275"/>
                      <a:pt x="72" y="358"/>
                      <a:pt x="179" y="358"/>
                    </a:cubicBezTo>
                    <a:lnTo>
                      <a:pt x="1310" y="358"/>
                    </a:lnTo>
                    <a:cubicBezTo>
                      <a:pt x="1418" y="358"/>
                      <a:pt x="1489" y="275"/>
                      <a:pt x="1489" y="180"/>
                    </a:cubicBezTo>
                    <a:cubicBezTo>
                      <a:pt x="1489" y="72"/>
                      <a:pt x="1406"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0" name="Google Shape;16090;p70">
                <a:extLst>
                  <a:ext uri="{FF2B5EF4-FFF2-40B4-BE49-F238E27FC236}">
                    <a16:creationId xmlns:a16="http://schemas.microsoft.com/office/drawing/2014/main" id="{4344B8CD-A7DA-4C51-9920-799D9805F6FE}"/>
                  </a:ext>
                </a:extLst>
              </p:cNvPr>
              <p:cNvSpPr/>
              <p:nvPr/>
            </p:nvSpPr>
            <p:spPr>
              <a:xfrm>
                <a:off x="6292646" y="1703041"/>
                <a:ext cx="47395" cy="11427"/>
              </a:xfrm>
              <a:custGeom>
                <a:avLst/>
                <a:gdLst/>
                <a:ahLst/>
                <a:cxnLst/>
                <a:rect l="l" t="t" r="r" b="b"/>
                <a:pathLst>
                  <a:path w="1489" h="359" extrusionOk="0">
                    <a:moveTo>
                      <a:pt x="179" y="1"/>
                    </a:moveTo>
                    <a:cubicBezTo>
                      <a:pt x="72" y="1"/>
                      <a:pt x="0" y="72"/>
                      <a:pt x="0" y="180"/>
                    </a:cubicBezTo>
                    <a:cubicBezTo>
                      <a:pt x="0" y="275"/>
                      <a:pt x="72" y="358"/>
                      <a:pt x="179" y="358"/>
                    </a:cubicBezTo>
                    <a:lnTo>
                      <a:pt x="1310" y="358"/>
                    </a:lnTo>
                    <a:cubicBezTo>
                      <a:pt x="1405" y="358"/>
                      <a:pt x="1489" y="275"/>
                      <a:pt x="1489" y="180"/>
                    </a:cubicBezTo>
                    <a:cubicBezTo>
                      <a:pt x="1489" y="72"/>
                      <a:pt x="1405" y="1"/>
                      <a:pt x="13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1" name="Google Shape;16091;p70">
                <a:extLst>
                  <a:ext uri="{FF2B5EF4-FFF2-40B4-BE49-F238E27FC236}">
                    <a16:creationId xmlns:a16="http://schemas.microsoft.com/office/drawing/2014/main" id="{3B9DFDB8-32A8-4DF6-A818-9E2464FA5CE5}"/>
                  </a:ext>
                </a:extLst>
              </p:cNvPr>
              <p:cNvSpPr/>
              <p:nvPr/>
            </p:nvSpPr>
            <p:spPr>
              <a:xfrm>
                <a:off x="6124743" y="1750818"/>
                <a:ext cx="47427" cy="11395"/>
              </a:xfrm>
              <a:custGeom>
                <a:avLst/>
                <a:gdLst/>
                <a:ahLst/>
                <a:cxnLst/>
                <a:rect l="l" t="t" r="r" b="b"/>
                <a:pathLst>
                  <a:path w="1490" h="358" extrusionOk="0">
                    <a:moveTo>
                      <a:pt x="179" y="0"/>
                    </a:moveTo>
                    <a:cubicBezTo>
                      <a:pt x="72" y="0"/>
                      <a:pt x="1" y="72"/>
                      <a:pt x="1" y="179"/>
                    </a:cubicBezTo>
                    <a:cubicBezTo>
                      <a:pt x="1" y="286"/>
                      <a:pt x="72" y="357"/>
                      <a:pt x="179" y="357"/>
                    </a:cubicBezTo>
                    <a:lnTo>
                      <a:pt x="1310" y="357"/>
                    </a:lnTo>
                    <a:cubicBezTo>
                      <a:pt x="1418" y="357"/>
                      <a:pt x="1489" y="286"/>
                      <a:pt x="1489" y="179"/>
                    </a:cubicBezTo>
                    <a:cubicBezTo>
                      <a:pt x="1489" y="72"/>
                      <a:pt x="1406"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2" name="Google Shape;16092;p70">
                <a:extLst>
                  <a:ext uri="{FF2B5EF4-FFF2-40B4-BE49-F238E27FC236}">
                    <a16:creationId xmlns:a16="http://schemas.microsoft.com/office/drawing/2014/main" id="{D372E295-5032-41EE-8CD1-1A18D407BF75}"/>
                  </a:ext>
                </a:extLst>
              </p:cNvPr>
              <p:cNvSpPr/>
              <p:nvPr/>
            </p:nvSpPr>
            <p:spPr>
              <a:xfrm>
                <a:off x="6208520" y="1750818"/>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3" name="Google Shape;16093;p70">
                <a:extLst>
                  <a:ext uri="{FF2B5EF4-FFF2-40B4-BE49-F238E27FC236}">
                    <a16:creationId xmlns:a16="http://schemas.microsoft.com/office/drawing/2014/main" id="{7DC058FC-E646-4988-8537-EBA0FF6F68CC}"/>
                  </a:ext>
                </a:extLst>
              </p:cNvPr>
              <p:cNvSpPr/>
              <p:nvPr/>
            </p:nvSpPr>
            <p:spPr>
              <a:xfrm>
                <a:off x="6376391" y="1750818"/>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4" name="Google Shape;16094;p70">
                <a:extLst>
                  <a:ext uri="{FF2B5EF4-FFF2-40B4-BE49-F238E27FC236}">
                    <a16:creationId xmlns:a16="http://schemas.microsoft.com/office/drawing/2014/main" id="{10F66873-0579-4590-B497-46708DE62549}"/>
                  </a:ext>
                </a:extLst>
              </p:cNvPr>
              <p:cNvSpPr/>
              <p:nvPr/>
            </p:nvSpPr>
            <p:spPr>
              <a:xfrm>
                <a:off x="6208520" y="1798563"/>
                <a:ext cx="47395" cy="11395"/>
              </a:xfrm>
              <a:custGeom>
                <a:avLst/>
                <a:gdLst/>
                <a:ahLst/>
                <a:cxnLst/>
                <a:rect l="l" t="t" r="r" b="b"/>
                <a:pathLst>
                  <a:path w="1489" h="358" extrusionOk="0">
                    <a:moveTo>
                      <a:pt x="179" y="0"/>
                    </a:moveTo>
                    <a:cubicBezTo>
                      <a:pt x="83" y="0"/>
                      <a:pt x="0" y="72"/>
                      <a:pt x="0" y="179"/>
                    </a:cubicBezTo>
                    <a:cubicBezTo>
                      <a:pt x="0" y="286"/>
                      <a:pt x="83" y="357"/>
                      <a:pt x="179" y="357"/>
                    </a:cubicBezTo>
                    <a:lnTo>
                      <a:pt x="1310" y="357"/>
                    </a:lnTo>
                    <a:cubicBezTo>
                      <a:pt x="1417" y="357"/>
                      <a:pt x="1488" y="286"/>
                      <a:pt x="1488" y="179"/>
                    </a:cubicBezTo>
                    <a:cubicBezTo>
                      <a:pt x="1488"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5" name="Google Shape;16095;p70">
                <a:extLst>
                  <a:ext uri="{FF2B5EF4-FFF2-40B4-BE49-F238E27FC236}">
                    <a16:creationId xmlns:a16="http://schemas.microsoft.com/office/drawing/2014/main" id="{2641B02D-6831-4B96-B4F2-3DB7A27C0965}"/>
                  </a:ext>
                </a:extLst>
              </p:cNvPr>
              <p:cNvSpPr/>
              <p:nvPr/>
            </p:nvSpPr>
            <p:spPr>
              <a:xfrm>
                <a:off x="6292646" y="1798563"/>
                <a:ext cx="47395" cy="11395"/>
              </a:xfrm>
              <a:custGeom>
                <a:avLst/>
                <a:gdLst/>
                <a:ahLst/>
                <a:cxnLst/>
                <a:rect l="l" t="t" r="r" b="b"/>
                <a:pathLst>
                  <a:path w="1489" h="358" extrusionOk="0">
                    <a:moveTo>
                      <a:pt x="179" y="0"/>
                    </a:moveTo>
                    <a:cubicBezTo>
                      <a:pt x="72" y="0"/>
                      <a:pt x="0" y="72"/>
                      <a:pt x="0" y="179"/>
                    </a:cubicBezTo>
                    <a:cubicBezTo>
                      <a:pt x="0" y="286"/>
                      <a:pt x="72" y="357"/>
                      <a:pt x="179" y="357"/>
                    </a:cubicBezTo>
                    <a:lnTo>
                      <a:pt x="1310" y="357"/>
                    </a:lnTo>
                    <a:cubicBezTo>
                      <a:pt x="1405" y="357"/>
                      <a:pt x="1489" y="286"/>
                      <a:pt x="1489" y="179"/>
                    </a:cubicBezTo>
                    <a:cubicBezTo>
                      <a:pt x="1489" y="72"/>
                      <a:pt x="1405"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6" name="Google Shape;16096;p70">
                <a:extLst>
                  <a:ext uri="{FF2B5EF4-FFF2-40B4-BE49-F238E27FC236}">
                    <a16:creationId xmlns:a16="http://schemas.microsoft.com/office/drawing/2014/main" id="{004219FE-A1B2-4A53-A14E-9DC88912ACBE}"/>
                  </a:ext>
                </a:extLst>
              </p:cNvPr>
              <p:cNvSpPr/>
              <p:nvPr/>
            </p:nvSpPr>
            <p:spPr>
              <a:xfrm>
                <a:off x="6376391" y="1798563"/>
                <a:ext cx="47395" cy="11395"/>
              </a:xfrm>
              <a:custGeom>
                <a:avLst/>
                <a:gdLst/>
                <a:ahLst/>
                <a:cxnLst/>
                <a:rect l="l" t="t" r="r" b="b"/>
                <a:pathLst>
                  <a:path w="1489" h="358" extrusionOk="0">
                    <a:moveTo>
                      <a:pt x="179" y="0"/>
                    </a:moveTo>
                    <a:cubicBezTo>
                      <a:pt x="72" y="0"/>
                      <a:pt x="1" y="72"/>
                      <a:pt x="1" y="179"/>
                    </a:cubicBezTo>
                    <a:cubicBezTo>
                      <a:pt x="1" y="286"/>
                      <a:pt x="72" y="357"/>
                      <a:pt x="179" y="357"/>
                    </a:cubicBezTo>
                    <a:lnTo>
                      <a:pt x="1310" y="357"/>
                    </a:lnTo>
                    <a:cubicBezTo>
                      <a:pt x="1417" y="357"/>
                      <a:pt x="1489" y="286"/>
                      <a:pt x="1489" y="179"/>
                    </a:cubicBezTo>
                    <a:cubicBezTo>
                      <a:pt x="1489" y="72"/>
                      <a:pt x="1417" y="0"/>
                      <a:pt x="1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7" name="Google Shape;16097;p70">
                <a:extLst>
                  <a:ext uri="{FF2B5EF4-FFF2-40B4-BE49-F238E27FC236}">
                    <a16:creationId xmlns:a16="http://schemas.microsoft.com/office/drawing/2014/main" id="{741E2078-B96C-4C80-9A73-3A43F87E3B30}"/>
                  </a:ext>
                </a:extLst>
              </p:cNvPr>
              <p:cNvSpPr/>
              <p:nvPr/>
            </p:nvSpPr>
            <p:spPr>
              <a:xfrm>
                <a:off x="6207756" y="1690723"/>
                <a:ext cx="48923" cy="35108"/>
              </a:xfrm>
              <a:custGeom>
                <a:avLst/>
                <a:gdLst/>
                <a:ahLst/>
                <a:cxnLst/>
                <a:rect l="l" t="t" r="r" b="b"/>
                <a:pathLst>
                  <a:path w="1537" h="1103" extrusionOk="0">
                    <a:moveTo>
                      <a:pt x="1328" y="1"/>
                    </a:moveTo>
                    <a:cubicBezTo>
                      <a:pt x="1283" y="1"/>
                      <a:pt x="1239" y="19"/>
                      <a:pt x="1203" y="55"/>
                    </a:cubicBezTo>
                    <a:lnTo>
                      <a:pt x="584" y="686"/>
                    </a:lnTo>
                    <a:lnTo>
                      <a:pt x="322" y="436"/>
                    </a:lnTo>
                    <a:cubicBezTo>
                      <a:pt x="286" y="394"/>
                      <a:pt x="241" y="373"/>
                      <a:pt x="197" y="373"/>
                    </a:cubicBezTo>
                    <a:cubicBezTo>
                      <a:pt x="152" y="373"/>
                      <a:pt x="107" y="394"/>
                      <a:pt x="72" y="436"/>
                    </a:cubicBezTo>
                    <a:cubicBezTo>
                      <a:pt x="0" y="507"/>
                      <a:pt x="0" y="614"/>
                      <a:pt x="72" y="686"/>
                    </a:cubicBezTo>
                    <a:lnTo>
                      <a:pt x="441" y="1055"/>
                    </a:lnTo>
                    <a:cubicBezTo>
                      <a:pt x="477" y="1078"/>
                      <a:pt x="512" y="1102"/>
                      <a:pt x="560" y="1102"/>
                    </a:cubicBezTo>
                    <a:cubicBezTo>
                      <a:pt x="607" y="1102"/>
                      <a:pt x="655" y="1078"/>
                      <a:pt x="679" y="1055"/>
                    </a:cubicBezTo>
                    <a:lnTo>
                      <a:pt x="1441" y="293"/>
                    </a:lnTo>
                    <a:cubicBezTo>
                      <a:pt x="1536" y="233"/>
                      <a:pt x="1536" y="138"/>
                      <a:pt x="1453" y="55"/>
                    </a:cubicBezTo>
                    <a:cubicBezTo>
                      <a:pt x="1417" y="19"/>
                      <a:pt x="1372"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8" name="Google Shape;16098;p70">
                <a:extLst>
                  <a:ext uri="{FF2B5EF4-FFF2-40B4-BE49-F238E27FC236}">
                    <a16:creationId xmlns:a16="http://schemas.microsoft.com/office/drawing/2014/main" id="{B2D34F0A-422F-4DB7-B0DA-071928645E0D}"/>
                  </a:ext>
                </a:extLst>
              </p:cNvPr>
              <p:cNvSpPr/>
              <p:nvPr/>
            </p:nvSpPr>
            <p:spPr>
              <a:xfrm>
                <a:off x="6376009" y="1690723"/>
                <a:ext cx="48159" cy="35108"/>
              </a:xfrm>
              <a:custGeom>
                <a:avLst/>
                <a:gdLst/>
                <a:ahLst/>
                <a:cxnLst/>
                <a:rect l="l" t="t" r="r" b="b"/>
                <a:pathLst>
                  <a:path w="1513" h="1103" extrusionOk="0">
                    <a:moveTo>
                      <a:pt x="1328" y="1"/>
                    </a:moveTo>
                    <a:cubicBezTo>
                      <a:pt x="1284" y="1"/>
                      <a:pt x="1239" y="19"/>
                      <a:pt x="1203" y="55"/>
                    </a:cubicBezTo>
                    <a:lnTo>
                      <a:pt x="572" y="686"/>
                    </a:lnTo>
                    <a:lnTo>
                      <a:pt x="322" y="436"/>
                    </a:lnTo>
                    <a:cubicBezTo>
                      <a:pt x="286" y="394"/>
                      <a:pt x="242" y="373"/>
                      <a:pt x="197" y="373"/>
                    </a:cubicBezTo>
                    <a:cubicBezTo>
                      <a:pt x="152" y="373"/>
                      <a:pt x="108" y="394"/>
                      <a:pt x="72" y="436"/>
                    </a:cubicBezTo>
                    <a:cubicBezTo>
                      <a:pt x="1" y="507"/>
                      <a:pt x="1" y="614"/>
                      <a:pt x="72" y="686"/>
                    </a:cubicBezTo>
                    <a:lnTo>
                      <a:pt x="441" y="1055"/>
                    </a:lnTo>
                    <a:cubicBezTo>
                      <a:pt x="477" y="1078"/>
                      <a:pt x="513" y="1102"/>
                      <a:pt x="560" y="1102"/>
                    </a:cubicBezTo>
                    <a:cubicBezTo>
                      <a:pt x="608" y="1102"/>
                      <a:pt x="644" y="1078"/>
                      <a:pt x="679" y="1055"/>
                    </a:cubicBezTo>
                    <a:lnTo>
                      <a:pt x="1441" y="293"/>
                    </a:lnTo>
                    <a:cubicBezTo>
                      <a:pt x="1513" y="233"/>
                      <a:pt x="1513" y="138"/>
                      <a:pt x="1453" y="55"/>
                    </a:cubicBezTo>
                    <a:cubicBezTo>
                      <a:pt x="1417" y="19"/>
                      <a:pt x="1373" y="1"/>
                      <a:pt x="132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69" name="Google Shape;16099;p70">
                <a:extLst>
                  <a:ext uri="{FF2B5EF4-FFF2-40B4-BE49-F238E27FC236}">
                    <a16:creationId xmlns:a16="http://schemas.microsoft.com/office/drawing/2014/main" id="{2EF2C8E6-A67F-4435-BE8C-130A0B74FB24}"/>
                  </a:ext>
                </a:extLst>
              </p:cNvPr>
              <p:cNvSpPr/>
              <p:nvPr/>
            </p:nvSpPr>
            <p:spPr>
              <a:xfrm>
                <a:off x="6291500" y="1738595"/>
                <a:ext cx="48923" cy="34981"/>
              </a:xfrm>
              <a:custGeom>
                <a:avLst/>
                <a:gdLst/>
                <a:ahLst/>
                <a:cxnLst/>
                <a:rect l="l" t="t" r="r" b="b"/>
                <a:pathLst>
                  <a:path w="1537" h="1099" extrusionOk="0">
                    <a:moveTo>
                      <a:pt x="1334" y="0"/>
                    </a:moveTo>
                    <a:cubicBezTo>
                      <a:pt x="1289" y="0"/>
                      <a:pt x="1245" y="21"/>
                      <a:pt x="1203" y="63"/>
                    </a:cubicBezTo>
                    <a:lnTo>
                      <a:pt x="584" y="682"/>
                    </a:lnTo>
                    <a:lnTo>
                      <a:pt x="322" y="432"/>
                    </a:lnTo>
                    <a:cubicBezTo>
                      <a:pt x="286" y="396"/>
                      <a:pt x="242" y="378"/>
                      <a:pt x="197" y="378"/>
                    </a:cubicBezTo>
                    <a:cubicBezTo>
                      <a:pt x="152" y="378"/>
                      <a:pt x="108" y="396"/>
                      <a:pt x="72" y="432"/>
                    </a:cubicBezTo>
                    <a:cubicBezTo>
                      <a:pt x="1" y="503"/>
                      <a:pt x="1" y="610"/>
                      <a:pt x="72" y="682"/>
                    </a:cubicBezTo>
                    <a:lnTo>
                      <a:pt x="441" y="1051"/>
                    </a:lnTo>
                    <a:cubicBezTo>
                      <a:pt x="477" y="1087"/>
                      <a:pt x="524" y="1098"/>
                      <a:pt x="560" y="1098"/>
                    </a:cubicBezTo>
                    <a:cubicBezTo>
                      <a:pt x="608" y="1098"/>
                      <a:pt x="655" y="1087"/>
                      <a:pt x="679" y="1051"/>
                    </a:cubicBezTo>
                    <a:lnTo>
                      <a:pt x="1441" y="301"/>
                    </a:lnTo>
                    <a:cubicBezTo>
                      <a:pt x="1536" y="241"/>
                      <a:pt x="1536" y="134"/>
                      <a:pt x="1465" y="63"/>
                    </a:cubicBezTo>
                    <a:cubicBezTo>
                      <a:pt x="1423" y="21"/>
                      <a:pt x="1379" y="0"/>
                      <a:pt x="133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0" name="Google Shape;16100;p70">
                <a:extLst>
                  <a:ext uri="{FF2B5EF4-FFF2-40B4-BE49-F238E27FC236}">
                    <a16:creationId xmlns:a16="http://schemas.microsoft.com/office/drawing/2014/main" id="{89CEE913-2F14-422B-876F-BABDA098E959}"/>
                  </a:ext>
                </a:extLst>
              </p:cNvPr>
              <p:cNvSpPr/>
              <p:nvPr/>
            </p:nvSpPr>
            <p:spPr>
              <a:xfrm>
                <a:off x="6123629" y="1786627"/>
                <a:ext cx="48891" cy="34695"/>
              </a:xfrm>
              <a:custGeom>
                <a:avLst/>
                <a:gdLst/>
                <a:ahLst/>
                <a:cxnLst/>
                <a:rect l="l" t="t" r="r" b="b"/>
                <a:pathLst>
                  <a:path w="1536" h="1090" extrusionOk="0">
                    <a:moveTo>
                      <a:pt x="1340" y="0"/>
                    </a:moveTo>
                    <a:cubicBezTo>
                      <a:pt x="1295" y="0"/>
                      <a:pt x="1250" y="18"/>
                      <a:pt x="1215" y="54"/>
                    </a:cubicBezTo>
                    <a:lnTo>
                      <a:pt x="583" y="673"/>
                    </a:lnTo>
                    <a:lnTo>
                      <a:pt x="333" y="423"/>
                    </a:lnTo>
                    <a:cubicBezTo>
                      <a:pt x="298" y="387"/>
                      <a:pt x="253" y="369"/>
                      <a:pt x="208" y="369"/>
                    </a:cubicBezTo>
                    <a:cubicBezTo>
                      <a:pt x="164" y="369"/>
                      <a:pt x="119" y="387"/>
                      <a:pt x="83" y="423"/>
                    </a:cubicBezTo>
                    <a:cubicBezTo>
                      <a:pt x="0" y="494"/>
                      <a:pt x="0" y="601"/>
                      <a:pt x="83" y="673"/>
                    </a:cubicBezTo>
                    <a:lnTo>
                      <a:pt x="453" y="1042"/>
                    </a:lnTo>
                    <a:cubicBezTo>
                      <a:pt x="476" y="1078"/>
                      <a:pt x="524" y="1090"/>
                      <a:pt x="572" y="1090"/>
                    </a:cubicBezTo>
                    <a:cubicBezTo>
                      <a:pt x="619" y="1090"/>
                      <a:pt x="655" y="1078"/>
                      <a:pt x="691" y="1042"/>
                    </a:cubicBezTo>
                    <a:lnTo>
                      <a:pt x="1453" y="292"/>
                    </a:lnTo>
                    <a:cubicBezTo>
                      <a:pt x="1536" y="232"/>
                      <a:pt x="1536" y="125"/>
                      <a:pt x="1465" y="54"/>
                    </a:cubicBezTo>
                    <a:cubicBezTo>
                      <a:pt x="1429" y="18"/>
                      <a:pt x="1384" y="0"/>
                      <a:pt x="13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1" name="Google Shape;16101;p70">
                <a:extLst>
                  <a:ext uri="{FF2B5EF4-FFF2-40B4-BE49-F238E27FC236}">
                    <a16:creationId xmlns:a16="http://schemas.microsoft.com/office/drawing/2014/main" id="{DE80330F-FBAC-4D03-AD72-18EEF234992A}"/>
                  </a:ext>
                </a:extLst>
              </p:cNvPr>
              <p:cNvSpPr/>
              <p:nvPr/>
            </p:nvSpPr>
            <p:spPr>
              <a:xfrm>
                <a:off x="6291500" y="1642978"/>
                <a:ext cx="48923" cy="34727"/>
              </a:xfrm>
              <a:custGeom>
                <a:avLst/>
                <a:gdLst/>
                <a:ahLst/>
                <a:cxnLst/>
                <a:rect l="l" t="t" r="r" b="b"/>
                <a:pathLst>
                  <a:path w="1537" h="1091" extrusionOk="0">
                    <a:moveTo>
                      <a:pt x="1334" y="1"/>
                    </a:moveTo>
                    <a:cubicBezTo>
                      <a:pt x="1289" y="1"/>
                      <a:pt x="1245" y="19"/>
                      <a:pt x="1203" y="54"/>
                    </a:cubicBezTo>
                    <a:lnTo>
                      <a:pt x="584" y="673"/>
                    </a:lnTo>
                    <a:lnTo>
                      <a:pt x="322" y="423"/>
                    </a:lnTo>
                    <a:cubicBezTo>
                      <a:pt x="286" y="388"/>
                      <a:pt x="242" y="370"/>
                      <a:pt x="197" y="370"/>
                    </a:cubicBezTo>
                    <a:cubicBezTo>
                      <a:pt x="152" y="370"/>
                      <a:pt x="108" y="388"/>
                      <a:pt x="72" y="423"/>
                    </a:cubicBezTo>
                    <a:cubicBezTo>
                      <a:pt x="1" y="495"/>
                      <a:pt x="1" y="602"/>
                      <a:pt x="72" y="673"/>
                    </a:cubicBezTo>
                    <a:lnTo>
                      <a:pt x="441" y="1054"/>
                    </a:lnTo>
                    <a:cubicBezTo>
                      <a:pt x="477" y="1078"/>
                      <a:pt x="524" y="1090"/>
                      <a:pt x="560" y="1090"/>
                    </a:cubicBezTo>
                    <a:cubicBezTo>
                      <a:pt x="608" y="1090"/>
                      <a:pt x="655" y="1078"/>
                      <a:pt x="679" y="1054"/>
                    </a:cubicBezTo>
                    <a:lnTo>
                      <a:pt x="1441" y="292"/>
                    </a:lnTo>
                    <a:cubicBezTo>
                      <a:pt x="1536" y="233"/>
                      <a:pt x="1536" y="114"/>
                      <a:pt x="1465" y="54"/>
                    </a:cubicBezTo>
                    <a:cubicBezTo>
                      <a:pt x="1423" y="19"/>
                      <a:pt x="1379" y="1"/>
                      <a:pt x="133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grpSp>
        <p:nvGrpSpPr>
          <p:cNvPr id="72" name="Group 71">
            <a:extLst>
              <a:ext uri="{FF2B5EF4-FFF2-40B4-BE49-F238E27FC236}">
                <a16:creationId xmlns:a16="http://schemas.microsoft.com/office/drawing/2014/main" id="{4671DA68-9EC8-4DD0-BC45-09C03E1C85DF}"/>
              </a:ext>
            </a:extLst>
          </p:cNvPr>
          <p:cNvGrpSpPr/>
          <p:nvPr/>
        </p:nvGrpSpPr>
        <p:grpSpPr>
          <a:xfrm>
            <a:off x="5687182" y="4560341"/>
            <a:ext cx="412341" cy="412698"/>
            <a:chOff x="6188880" y="3240157"/>
            <a:chExt cx="623700" cy="624240"/>
          </a:xfrm>
        </p:grpSpPr>
        <p:sp>
          <p:nvSpPr>
            <p:cNvPr id="73" name="Google Shape;1841;p31">
              <a:extLst>
                <a:ext uri="{FF2B5EF4-FFF2-40B4-BE49-F238E27FC236}">
                  <a16:creationId xmlns:a16="http://schemas.microsoft.com/office/drawing/2014/main" id="{6BF795B3-09D0-49DF-B690-076364580B75}"/>
                </a:ext>
              </a:extLst>
            </p:cNvPr>
            <p:cNvSpPr/>
            <p:nvPr/>
          </p:nvSpPr>
          <p:spPr>
            <a:xfrm>
              <a:off x="6188880" y="3240157"/>
              <a:ext cx="623700" cy="62424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Noto Serif" panose="02020600060500020200" pitchFamily="18" charset="0"/>
                <a:ea typeface="Noto Serif" panose="02020600060500020200" pitchFamily="18" charset="0"/>
                <a:cs typeface="Noto Serif" panose="02020600060500020200" pitchFamily="18" charset="0"/>
              </a:endParaRPr>
            </a:p>
          </p:txBody>
        </p:sp>
        <p:grpSp>
          <p:nvGrpSpPr>
            <p:cNvPr id="74" name="Google Shape;15809;p70">
              <a:extLst>
                <a:ext uri="{FF2B5EF4-FFF2-40B4-BE49-F238E27FC236}">
                  <a16:creationId xmlns:a16="http://schemas.microsoft.com/office/drawing/2014/main" id="{89EFF631-76AC-45E7-9DCC-B961F65ED07F}"/>
                </a:ext>
              </a:extLst>
            </p:cNvPr>
            <p:cNvGrpSpPr/>
            <p:nvPr/>
          </p:nvGrpSpPr>
          <p:grpSpPr>
            <a:xfrm>
              <a:off x="6326025" y="3370162"/>
              <a:ext cx="362321" cy="364231"/>
              <a:chOff x="6069423" y="2891892"/>
              <a:chExt cx="362321" cy="364231"/>
            </a:xfrm>
            <a:solidFill>
              <a:schemeClr val="bg1"/>
            </a:solidFill>
          </p:grpSpPr>
          <p:sp>
            <p:nvSpPr>
              <p:cNvPr id="75" name="Google Shape;15810;p70">
                <a:extLst>
                  <a:ext uri="{FF2B5EF4-FFF2-40B4-BE49-F238E27FC236}">
                    <a16:creationId xmlns:a16="http://schemas.microsoft.com/office/drawing/2014/main" id="{9893D5C7-1F37-4A37-8E28-98EED6C44FEF}"/>
                  </a:ext>
                </a:extLst>
              </p:cNvPr>
              <p:cNvSpPr/>
              <p:nvPr/>
            </p:nvSpPr>
            <p:spPr>
              <a:xfrm>
                <a:off x="6069423" y="2891892"/>
                <a:ext cx="278958" cy="278958"/>
              </a:xfrm>
              <a:custGeom>
                <a:avLst/>
                <a:gdLst/>
                <a:ahLst/>
                <a:cxnLst/>
                <a:rect l="l" t="t" r="r" b="b"/>
                <a:pathLst>
                  <a:path w="8764" h="8764" extrusionOk="0">
                    <a:moveTo>
                      <a:pt x="4120" y="1"/>
                    </a:moveTo>
                    <a:cubicBezTo>
                      <a:pt x="3858" y="1"/>
                      <a:pt x="3632" y="203"/>
                      <a:pt x="3572" y="453"/>
                    </a:cubicBezTo>
                    <a:lnTo>
                      <a:pt x="3406" y="1299"/>
                    </a:lnTo>
                    <a:cubicBezTo>
                      <a:pt x="3227" y="1358"/>
                      <a:pt x="3060" y="1418"/>
                      <a:pt x="2906" y="1513"/>
                    </a:cubicBezTo>
                    <a:lnTo>
                      <a:pt x="2191" y="1037"/>
                    </a:lnTo>
                    <a:cubicBezTo>
                      <a:pt x="2096" y="971"/>
                      <a:pt x="1987" y="940"/>
                      <a:pt x="1879" y="940"/>
                    </a:cubicBezTo>
                    <a:cubicBezTo>
                      <a:pt x="1732" y="940"/>
                      <a:pt x="1587" y="998"/>
                      <a:pt x="1477" y="1108"/>
                    </a:cubicBezTo>
                    <a:lnTo>
                      <a:pt x="1096" y="1477"/>
                    </a:lnTo>
                    <a:cubicBezTo>
                      <a:pt x="905" y="1668"/>
                      <a:pt x="882" y="1965"/>
                      <a:pt x="1024" y="2191"/>
                    </a:cubicBezTo>
                    <a:lnTo>
                      <a:pt x="1501" y="2906"/>
                    </a:lnTo>
                    <a:cubicBezTo>
                      <a:pt x="1417" y="3073"/>
                      <a:pt x="1358" y="3239"/>
                      <a:pt x="1298" y="3406"/>
                    </a:cubicBezTo>
                    <a:lnTo>
                      <a:pt x="441" y="3573"/>
                    </a:lnTo>
                    <a:cubicBezTo>
                      <a:pt x="179" y="3632"/>
                      <a:pt x="0" y="3858"/>
                      <a:pt x="0" y="4132"/>
                    </a:cubicBezTo>
                    <a:lnTo>
                      <a:pt x="0" y="4644"/>
                    </a:lnTo>
                    <a:cubicBezTo>
                      <a:pt x="0" y="4918"/>
                      <a:pt x="191" y="5132"/>
                      <a:pt x="441" y="5204"/>
                    </a:cubicBezTo>
                    <a:lnTo>
                      <a:pt x="1298" y="5359"/>
                    </a:lnTo>
                    <a:cubicBezTo>
                      <a:pt x="1358" y="5537"/>
                      <a:pt x="1417" y="5704"/>
                      <a:pt x="1501" y="5871"/>
                    </a:cubicBezTo>
                    <a:lnTo>
                      <a:pt x="1024" y="6585"/>
                    </a:lnTo>
                    <a:cubicBezTo>
                      <a:pt x="882" y="6811"/>
                      <a:pt x="905" y="7109"/>
                      <a:pt x="1096" y="7299"/>
                    </a:cubicBezTo>
                    <a:lnTo>
                      <a:pt x="1477" y="7668"/>
                    </a:lnTo>
                    <a:cubicBezTo>
                      <a:pt x="1587" y="7778"/>
                      <a:pt x="1732" y="7837"/>
                      <a:pt x="1879" y="7837"/>
                    </a:cubicBezTo>
                    <a:cubicBezTo>
                      <a:pt x="1987" y="7837"/>
                      <a:pt x="2096" y="7805"/>
                      <a:pt x="2191" y="7740"/>
                    </a:cubicBezTo>
                    <a:lnTo>
                      <a:pt x="2906" y="7264"/>
                    </a:lnTo>
                    <a:cubicBezTo>
                      <a:pt x="3060" y="7359"/>
                      <a:pt x="3227" y="7418"/>
                      <a:pt x="3406" y="7478"/>
                    </a:cubicBezTo>
                    <a:lnTo>
                      <a:pt x="3572" y="8323"/>
                    </a:lnTo>
                    <a:cubicBezTo>
                      <a:pt x="3632" y="8585"/>
                      <a:pt x="3858" y="8764"/>
                      <a:pt x="4120" y="8764"/>
                    </a:cubicBezTo>
                    <a:lnTo>
                      <a:pt x="4644" y="8764"/>
                    </a:lnTo>
                    <a:cubicBezTo>
                      <a:pt x="4906" y="8764"/>
                      <a:pt x="5132" y="8573"/>
                      <a:pt x="5192" y="8323"/>
                    </a:cubicBezTo>
                    <a:lnTo>
                      <a:pt x="5358" y="7478"/>
                    </a:lnTo>
                    <a:cubicBezTo>
                      <a:pt x="5489" y="7430"/>
                      <a:pt x="5620" y="7371"/>
                      <a:pt x="5763" y="7311"/>
                    </a:cubicBezTo>
                    <a:cubicBezTo>
                      <a:pt x="5846" y="7299"/>
                      <a:pt x="5894" y="7192"/>
                      <a:pt x="5846" y="7109"/>
                    </a:cubicBezTo>
                    <a:cubicBezTo>
                      <a:pt x="5812" y="7039"/>
                      <a:pt x="5751" y="6995"/>
                      <a:pt x="5684" y="6995"/>
                    </a:cubicBezTo>
                    <a:cubicBezTo>
                      <a:pt x="5659" y="6995"/>
                      <a:pt x="5634" y="7001"/>
                      <a:pt x="5608" y="7014"/>
                    </a:cubicBezTo>
                    <a:cubicBezTo>
                      <a:pt x="5465" y="7085"/>
                      <a:pt x="5311" y="7144"/>
                      <a:pt x="5144" y="7180"/>
                    </a:cubicBezTo>
                    <a:cubicBezTo>
                      <a:pt x="5084" y="7192"/>
                      <a:pt x="5025" y="7252"/>
                      <a:pt x="5013" y="7311"/>
                    </a:cubicBezTo>
                    <a:lnTo>
                      <a:pt x="4823" y="8264"/>
                    </a:lnTo>
                    <a:cubicBezTo>
                      <a:pt x="4811" y="8347"/>
                      <a:pt x="4715" y="8430"/>
                      <a:pt x="4632" y="8430"/>
                    </a:cubicBezTo>
                    <a:lnTo>
                      <a:pt x="4108" y="8430"/>
                    </a:lnTo>
                    <a:cubicBezTo>
                      <a:pt x="4013" y="8430"/>
                      <a:pt x="3930" y="8347"/>
                      <a:pt x="3918" y="8264"/>
                    </a:cubicBezTo>
                    <a:lnTo>
                      <a:pt x="3715" y="7311"/>
                    </a:lnTo>
                    <a:cubicBezTo>
                      <a:pt x="3703" y="7252"/>
                      <a:pt x="3656" y="7192"/>
                      <a:pt x="3584" y="7180"/>
                    </a:cubicBezTo>
                    <a:cubicBezTo>
                      <a:pt x="3358" y="7121"/>
                      <a:pt x="3156" y="7025"/>
                      <a:pt x="2965" y="6906"/>
                    </a:cubicBezTo>
                    <a:cubicBezTo>
                      <a:pt x="2935" y="6894"/>
                      <a:pt x="2900" y="6888"/>
                      <a:pt x="2864" y="6888"/>
                    </a:cubicBezTo>
                    <a:cubicBezTo>
                      <a:pt x="2828" y="6888"/>
                      <a:pt x="2792" y="6894"/>
                      <a:pt x="2763" y="6906"/>
                    </a:cubicBezTo>
                    <a:lnTo>
                      <a:pt x="1965" y="7442"/>
                    </a:lnTo>
                    <a:cubicBezTo>
                      <a:pt x="1934" y="7468"/>
                      <a:pt x="1894" y="7480"/>
                      <a:pt x="1854" y="7480"/>
                    </a:cubicBezTo>
                    <a:cubicBezTo>
                      <a:pt x="1802" y="7480"/>
                      <a:pt x="1749" y="7459"/>
                      <a:pt x="1715" y="7418"/>
                    </a:cubicBezTo>
                    <a:lnTo>
                      <a:pt x="1334" y="7049"/>
                    </a:lnTo>
                    <a:cubicBezTo>
                      <a:pt x="1263" y="6966"/>
                      <a:pt x="1263" y="6859"/>
                      <a:pt x="1310" y="6787"/>
                    </a:cubicBezTo>
                    <a:lnTo>
                      <a:pt x="1846" y="5990"/>
                    </a:lnTo>
                    <a:cubicBezTo>
                      <a:pt x="1882" y="5930"/>
                      <a:pt x="1882" y="5859"/>
                      <a:pt x="1846" y="5799"/>
                    </a:cubicBezTo>
                    <a:cubicBezTo>
                      <a:pt x="1727" y="5597"/>
                      <a:pt x="1655" y="5382"/>
                      <a:pt x="1572" y="5168"/>
                    </a:cubicBezTo>
                    <a:cubicBezTo>
                      <a:pt x="1560" y="5109"/>
                      <a:pt x="1501" y="5049"/>
                      <a:pt x="1441" y="5037"/>
                    </a:cubicBezTo>
                    <a:lnTo>
                      <a:pt x="489" y="4847"/>
                    </a:lnTo>
                    <a:cubicBezTo>
                      <a:pt x="393" y="4823"/>
                      <a:pt x="322" y="4739"/>
                      <a:pt x="322" y="4644"/>
                    </a:cubicBezTo>
                    <a:lnTo>
                      <a:pt x="322" y="4132"/>
                    </a:lnTo>
                    <a:cubicBezTo>
                      <a:pt x="322" y="4037"/>
                      <a:pt x="393" y="3954"/>
                      <a:pt x="489" y="3930"/>
                    </a:cubicBezTo>
                    <a:lnTo>
                      <a:pt x="1441" y="3739"/>
                    </a:lnTo>
                    <a:cubicBezTo>
                      <a:pt x="1501" y="3727"/>
                      <a:pt x="1560" y="3680"/>
                      <a:pt x="1572" y="3608"/>
                    </a:cubicBezTo>
                    <a:cubicBezTo>
                      <a:pt x="1632" y="3382"/>
                      <a:pt x="1727" y="3180"/>
                      <a:pt x="1846" y="2977"/>
                    </a:cubicBezTo>
                    <a:cubicBezTo>
                      <a:pt x="1870" y="2918"/>
                      <a:pt x="1870" y="2846"/>
                      <a:pt x="1846" y="2787"/>
                    </a:cubicBezTo>
                    <a:lnTo>
                      <a:pt x="1310" y="1989"/>
                    </a:lnTo>
                    <a:cubicBezTo>
                      <a:pt x="1251" y="1906"/>
                      <a:pt x="1263" y="1787"/>
                      <a:pt x="1334" y="1727"/>
                    </a:cubicBezTo>
                    <a:lnTo>
                      <a:pt x="1715" y="1358"/>
                    </a:lnTo>
                    <a:cubicBezTo>
                      <a:pt x="1754" y="1319"/>
                      <a:pt x="1804" y="1301"/>
                      <a:pt x="1854" y="1301"/>
                    </a:cubicBezTo>
                    <a:cubicBezTo>
                      <a:pt x="1894" y="1301"/>
                      <a:pt x="1933" y="1313"/>
                      <a:pt x="1965" y="1334"/>
                    </a:cubicBezTo>
                    <a:lnTo>
                      <a:pt x="2763" y="1870"/>
                    </a:lnTo>
                    <a:cubicBezTo>
                      <a:pt x="2792" y="1888"/>
                      <a:pt x="2828" y="1897"/>
                      <a:pt x="2864" y="1897"/>
                    </a:cubicBezTo>
                    <a:cubicBezTo>
                      <a:pt x="2900" y="1897"/>
                      <a:pt x="2935" y="1888"/>
                      <a:pt x="2965" y="1870"/>
                    </a:cubicBezTo>
                    <a:cubicBezTo>
                      <a:pt x="3156" y="1751"/>
                      <a:pt x="3382" y="1668"/>
                      <a:pt x="3584" y="1596"/>
                    </a:cubicBezTo>
                    <a:cubicBezTo>
                      <a:pt x="3644" y="1584"/>
                      <a:pt x="3703" y="1525"/>
                      <a:pt x="3715" y="1465"/>
                    </a:cubicBezTo>
                    <a:lnTo>
                      <a:pt x="3918" y="513"/>
                    </a:lnTo>
                    <a:cubicBezTo>
                      <a:pt x="3930" y="417"/>
                      <a:pt x="4013" y="346"/>
                      <a:pt x="4108" y="346"/>
                    </a:cubicBezTo>
                    <a:lnTo>
                      <a:pt x="4632" y="346"/>
                    </a:lnTo>
                    <a:cubicBezTo>
                      <a:pt x="4715" y="346"/>
                      <a:pt x="4811" y="417"/>
                      <a:pt x="4823" y="513"/>
                    </a:cubicBezTo>
                    <a:lnTo>
                      <a:pt x="5013" y="1465"/>
                    </a:lnTo>
                    <a:cubicBezTo>
                      <a:pt x="5025" y="1525"/>
                      <a:pt x="5073" y="1584"/>
                      <a:pt x="5144" y="1596"/>
                    </a:cubicBezTo>
                    <a:cubicBezTo>
                      <a:pt x="5370" y="1656"/>
                      <a:pt x="5585" y="1751"/>
                      <a:pt x="5775" y="1870"/>
                    </a:cubicBezTo>
                    <a:cubicBezTo>
                      <a:pt x="5805" y="1882"/>
                      <a:pt x="5838" y="1888"/>
                      <a:pt x="5870" y="1888"/>
                    </a:cubicBezTo>
                    <a:cubicBezTo>
                      <a:pt x="5903" y="1888"/>
                      <a:pt x="5936" y="1882"/>
                      <a:pt x="5966" y="1870"/>
                    </a:cubicBezTo>
                    <a:lnTo>
                      <a:pt x="6775" y="1334"/>
                    </a:lnTo>
                    <a:cubicBezTo>
                      <a:pt x="6806" y="1309"/>
                      <a:pt x="6846" y="1296"/>
                      <a:pt x="6886" y="1296"/>
                    </a:cubicBezTo>
                    <a:cubicBezTo>
                      <a:pt x="6938" y="1296"/>
                      <a:pt x="6991" y="1317"/>
                      <a:pt x="7025" y="1358"/>
                    </a:cubicBezTo>
                    <a:lnTo>
                      <a:pt x="7394" y="1727"/>
                    </a:lnTo>
                    <a:cubicBezTo>
                      <a:pt x="7466" y="1810"/>
                      <a:pt x="7466" y="1906"/>
                      <a:pt x="7430" y="1989"/>
                    </a:cubicBezTo>
                    <a:lnTo>
                      <a:pt x="6894" y="2787"/>
                    </a:lnTo>
                    <a:cubicBezTo>
                      <a:pt x="6847" y="2846"/>
                      <a:pt x="6847" y="2918"/>
                      <a:pt x="6894" y="2977"/>
                    </a:cubicBezTo>
                    <a:cubicBezTo>
                      <a:pt x="7013" y="3180"/>
                      <a:pt x="7085" y="3394"/>
                      <a:pt x="7156" y="3608"/>
                    </a:cubicBezTo>
                    <a:cubicBezTo>
                      <a:pt x="7168" y="3668"/>
                      <a:pt x="7228" y="3727"/>
                      <a:pt x="7287" y="3739"/>
                    </a:cubicBezTo>
                    <a:lnTo>
                      <a:pt x="8240" y="3930"/>
                    </a:lnTo>
                    <a:cubicBezTo>
                      <a:pt x="8335" y="3954"/>
                      <a:pt x="8406" y="4037"/>
                      <a:pt x="8406" y="4132"/>
                    </a:cubicBezTo>
                    <a:lnTo>
                      <a:pt x="8406" y="4644"/>
                    </a:lnTo>
                    <a:cubicBezTo>
                      <a:pt x="8406" y="4739"/>
                      <a:pt x="8335" y="4823"/>
                      <a:pt x="8240" y="4847"/>
                    </a:cubicBezTo>
                    <a:lnTo>
                      <a:pt x="7287" y="5037"/>
                    </a:lnTo>
                    <a:cubicBezTo>
                      <a:pt x="7228" y="5049"/>
                      <a:pt x="7168" y="5097"/>
                      <a:pt x="7156" y="5168"/>
                    </a:cubicBezTo>
                    <a:cubicBezTo>
                      <a:pt x="7109" y="5335"/>
                      <a:pt x="7049" y="5478"/>
                      <a:pt x="6978" y="5632"/>
                    </a:cubicBezTo>
                    <a:cubicBezTo>
                      <a:pt x="6930" y="5716"/>
                      <a:pt x="6978" y="5823"/>
                      <a:pt x="7073" y="5871"/>
                    </a:cubicBezTo>
                    <a:cubicBezTo>
                      <a:pt x="7095" y="5883"/>
                      <a:pt x="7119" y="5889"/>
                      <a:pt x="7143" y="5889"/>
                    </a:cubicBezTo>
                    <a:cubicBezTo>
                      <a:pt x="7209" y="5889"/>
                      <a:pt x="7276" y="5845"/>
                      <a:pt x="7311" y="5775"/>
                    </a:cubicBezTo>
                    <a:cubicBezTo>
                      <a:pt x="7370" y="5644"/>
                      <a:pt x="7430" y="5513"/>
                      <a:pt x="7466" y="5359"/>
                    </a:cubicBezTo>
                    <a:lnTo>
                      <a:pt x="8323" y="5204"/>
                    </a:lnTo>
                    <a:cubicBezTo>
                      <a:pt x="8585" y="5144"/>
                      <a:pt x="8763" y="4918"/>
                      <a:pt x="8763" y="4644"/>
                    </a:cubicBezTo>
                    <a:lnTo>
                      <a:pt x="8763" y="4132"/>
                    </a:lnTo>
                    <a:cubicBezTo>
                      <a:pt x="8763" y="3858"/>
                      <a:pt x="8573" y="3632"/>
                      <a:pt x="8323" y="3573"/>
                    </a:cubicBezTo>
                    <a:lnTo>
                      <a:pt x="7466" y="3406"/>
                    </a:lnTo>
                    <a:cubicBezTo>
                      <a:pt x="7406" y="3227"/>
                      <a:pt x="7347" y="3073"/>
                      <a:pt x="7263" y="2906"/>
                    </a:cubicBezTo>
                    <a:lnTo>
                      <a:pt x="7740" y="2191"/>
                    </a:lnTo>
                    <a:cubicBezTo>
                      <a:pt x="7882" y="1965"/>
                      <a:pt x="7859" y="1668"/>
                      <a:pt x="7668" y="1477"/>
                    </a:cubicBezTo>
                    <a:lnTo>
                      <a:pt x="7287" y="1108"/>
                    </a:lnTo>
                    <a:cubicBezTo>
                      <a:pt x="7177" y="998"/>
                      <a:pt x="7032" y="940"/>
                      <a:pt x="6885" y="940"/>
                    </a:cubicBezTo>
                    <a:cubicBezTo>
                      <a:pt x="6777" y="940"/>
                      <a:pt x="6668" y="971"/>
                      <a:pt x="6573" y="1037"/>
                    </a:cubicBezTo>
                    <a:lnTo>
                      <a:pt x="5858" y="1513"/>
                    </a:lnTo>
                    <a:cubicBezTo>
                      <a:pt x="5704" y="1418"/>
                      <a:pt x="5537" y="1358"/>
                      <a:pt x="5358" y="1299"/>
                    </a:cubicBezTo>
                    <a:lnTo>
                      <a:pt x="5192" y="453"/>
                    </a:lnTo>
                    <a:cubicBezTo>
                      <a:pt x="5132" y="179"/>
                      <a:pt x="4906" y="1"/>
                      <a:pt x="464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6" name="Google Shape;15811;p70">
                <a:extLst>
                  <a:ext uri="{FF2B5EF4-FFF2-40B4-BE49-F238E27FC236}">
                    <a16:creationId xmlns:a16="http://schemas.microsoft.com/office/drawing/2014/main" id="{C2CADEB9-A275-410C-8C2C-EBF5B2919124}"/>
                  </a:ext>
                </a:extLst>
              </p:cNvPr>
              <p:cNvSpPr/>
              <p:nvPr/>
            </p:nvSpPr>
            <p:spPr>
              <a:xfrm>
                <a:off x="6161507" y="2967679"/>
                <a:ext cx="111851" cy="97432"/>
              </a:xfrm>
              <a:custGeom>
                <a:avLst/>
                <a:gdLst/>
                <a:ahLst/>
                <a:cxnLst/>
                <a:rect l="l" t="t" r="r" b="b"/>
                <a:pathLst>
                  <a:path w="3514" h="3061" extrusionOk="0">
                    <a:moveTo>
                      <a:pt x="1489" y="1"/>
                    </a:moveTo>
                    <a:cubicBezTo>
                      <a:pt x="965" y="1"/>
                      <a:pt x="465" y="215"/>
                      <a:pt x="84" y="584"/>
                    </a:cubicBezTo>
                    <a:cubicBezTo>
                      <a:pt x="1" y="656"/>
                      <a:pt x="1" y="763"/>
                      <a:pt x="84" y="834"/>
                    </a:cubicBezTo>
                    <a:cubicBezTo>
                      <a:pt x="120" y="870"/>
                      <a:pt x="164" y="888"/>
                      <a:pt x="209" y="888"/>
                    </a:cubicBezTo>
                    <a:cubicBezTo>
                      <a:pt x="254" y="888"/>
                      <a:pt x="298" y="870"/>
                      <a:pt x="334" y="834"/>
                    </a:cubicBezTo>
                    <a:cubicBezTo>
                      <a:pt x="644" y="537"/>
                      <a:pt x="1060" y="358"/>
                      <a:pt x="1489" y="358"/>
                    </a:cubicBezTo>
                    <a:cubicBezTo>
                      <a:pt x="2418" y="358"/>
                      <a:pt x="3168" y="1108"/>
                      <a:pt x="3168" y="2025"/>
                    </a:cubicBezTo>
                    <a:cubicBezTo>
                      <a:pt x="3168" y="2299"/>
                      <a:pt x="3096" y="2549"/>
                      <a:pt x="2989" y="2787"/>
                    </a:cubicBezTo>
                    <a:cubicBezTo>
                      <a:pt x="2930" y="2894"/>
                      <a:pt x="2953" y="2989"/>
                      <a:pt x="3049" y="3037"/>
                    </a:cubicBezTo>
                    <a:cubicBezTo>
                      <a:pt x="3073" y="3061"/>
                      <a:pt x="3108" y="3061"/>
                      <a:pt x="3132" y="3061"/>
                    </a:cubicBezTo>
                    <a:cubicBezTo>
                      <a:pt x="3192" y="3061"/>
                      <a:pt x="3263" y="3025"/>
                      <a:pt x="3299" y="2954"/>
                    </a:cubicBezTo>
                    <a:cubicBezTo>
                      <a:pt x="3442" y="2668"/>
                      <a:pt x="3513" y="2358"/>
                      <a:pt x="3513" y="2025"/>
                    </a:cubicBezTo>
                    <a:cubicBezTo>
                      <a:pt x="3513" y="906"/>
                      <a:pt x="2608" y="1"/>
                      <a:pt x="14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7" name="Google Shape;15812;p70">
                <a:extLst>
                  <a:ext uri="{FF2B5EF4-FFF2-40B4-BE49-F238E27FC236}">
                    <a16:creationId xmlns:a16="http://schemas.microsoft.com/office/drawing/2014/main" id="{600C9540-2CB2-4E21-BED5-295208EE14B5}"/>
                  </a:ext>
                </a:extLst>
              </p:cNvPr>
              <p:cNvSpPr/>
              <p:nvPr/>
            </p:nvSpPr>
            <p:spPr>
              <a:xfrm>
                <a:off x="6144828" y="3007848"/>
                <a:ext cx="105389" cy="88742"/>
              </a:xfrm>
              <a:custGeom>
                <a:avLst/>
                <a:gdLst/>
                <a:ahLst/>
                <a:cxnLst/>
                <a:rect l="l" t="t" r="r" b="b"/>
                <a:pathLst>
                  <a:path w="3311" h="2788" extrusionOk="0">
                    <a:moveTo>
                      <a:pt x="262" y="1"/>
                    </a:moveTo>
                    <a:cubicBezTo>
                      <a:pt x="194" y="1"/>
                      <a:pt x="124" y="44"/>
                      <a:pt x="96" y="108"/>
                    </a:cubicBezTo>
                    <a:cubicBezTo>
                      <a:pt x="25" y="323"/>
                      <a:pt x="1" y="549"/>
                      <a:pt x="1" y="763"/>
                    </a:cubicBezTo>
                    <a:cubicBezTo>
                      <a:pt x="1" y="1882"/>
                      <a:pt x="906" y="2787"/>
                      <a:pt x="2013" y="2787"/>
                    </a:cubicBezTo>
                    <a:cubicBezTo>
                      <a:pt x="2454" y="2787"/>
                      <a:pt x="2846" y="2656"/>
                      <a:pt x="3204" y="2406"/>
                    </a:cubicBezTo>
                    <a:cubicBezTo>
                      <a:pt x="3287" y="2347"/>
                      <a:pt x="3311" y="2239"/>
                      <a:pt x="3251" y="2156"/>
                    </a:cubicBezTo>
                    <a:cubicBezTo>
                      <a:pt x="3214" y="2104"/>
                      <a:pt x="3159" y="2075"/>
                      <a:pt x="3102" y="2075"/>
                    </a:cubicBezTo>
                    <a:cubicBezTo>
                      <a:pt x="3068" y="2075"/>
                      <a:pt x="3033" y="2086"/>
                      <a:pt x="3001" y="2108"/>
                    </a:cubicBezTo>
                    <a:cubicBezTo>
                      <a:pt x="2715" y="2311"/>
                      <a:pt x="2370" y="2418"/>
                      <a:pt x="2037" y="2418"/>
                    </a:cubicBezTo>
                    <a:cubicBezTo>
                      <a:pt x="1108" y="2418"/>
                      <a:pt x="370" y="1680"/>
                      <a:pt x="370" y="751"/>
                    </a:cubicBezTo>
                    <a:cubicBezTo>
                      <a:pt x="370" y="573"/>
                      <a:pt x="394" y="382"/>
                      <a:pt x="453" y="215"/>
                    </a:cubicBezTo>
                    <a:cubicBezTo>
                      <a:pt x="477" y="144"/>
                      <a:pt x="406" y="37"/>
                      <a:pt x="322" y="13"/>
                    </a:cubicBezTo>
                    <a:cubicBezTo>
                      <a:pt x="303" y="5"/>
                      <a:pt x="283" y="1"/>
                      <a:pt x="2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8" name="Google Shape;15813;p70">
                <a:extLst>
                  <a:ext uri="{FF2B5EF4-FFF2-40B4-BE49-F238E27FC236}">
                    <a16:creationId xmlns:a16="http://schemas.microsoft.com/office/drawing/2014/main" id="{96C30B04-D64F-434E-9B8D-C3ADFE9D0861}"/>
                  </a:ext>
                </a:extLst>
              </p:cNvPr>
              <p:cNvSpPr/>
              <p:nvPr/>
            </p:nvSpPr>
            <p:spPr>
              <a:xfrm>
                <a:off x="6245633" y="3069248"/>
                <a:ext cx="186110" cy="186874"/>
              </a:xfrm>
              <a:custGeom>
                <a:avLst/>
                <a:gdLst/>
                <a:ahLst/>
                <a:cxnLst/>
                <a:rect l="l" t="t" r="r" b="b"/>
                <a:pathLst>
                  <a:path w="5847" h="5871" extrusionOk="0">
                    <a:moveTo>
                      <a:pt x="2751" y="1"/>
                    </a:moveTo>
                    <a:cubicBezTo>
                      <a:pt x="2549" y="1"/>
                      <a:pt x="2370" y="144"/>
                      <a:pt x="2335" y="346"/>
                    </a:cubicBezTo>
                    <a:lnTo>
                      <a:pt x="2227" y="858"/>
                    </a:lnTo>
                    <a:cubicBezTo>
                      <a:pt x="2144" y="894"/>
                      <a:pt x="2037" y="941"/>
                      <a:pt x="1965" y="977"/>
                    </a:cubicBezTo>
                    <a:lnTo>
                      <a:pt x="1513" y="680"/>
                    </a:lnTo>
                    <a:cubicBezTo>
                      <a:pt x="1449" y="631"/>
                      <a:pt x="1372" y="608"/>
                      <a:pt x="1293" y="608"/>
                    </a:cubicBezTo>
                    <a:cubicBezTo>
                      <a:pt x="1179" y="608"/>
                      <a:pt x="1061" y="655"/>
                      <a:pt x="977" y="739"/>
                    </a:cubicBezTo>
                    <a:lnTo>
                      <a:pt x="739" y="977"/>
                    </a:lnTo>
                    <a:cubicBezTo>
                      <a:pt x="596" y="1132"/>
                      <a:pt x="584" y="1346"/>
                      <a:pt x="680" y="1513"/>
                    </a:cubicBezTo>
                    <a:lnTo>
                      <a:pt x="977" y="1965"/>
                    </a:lnTo>
                    <a:cubicBezTo>
                      <a:pt x="918" y="2084"/>
                      <a:pt x="882" y="2215"/>
                      <a:pt x="834" y="2346"/>
                    </a:cubicBezTo>
                    <a:cubicBezTo>
                      <a:pt x="799" y="2442"/>
                      <a:pt x="858" y="2537"/>
                      <a:pt x="953" y="2573"/>
                    </a:cubicBezTo>
                    <a:cubicBezTo>
                      <a:pt x="968" y="2579"/>
                      <a:pt x="984" y="2582"/>
                      <a:pt x="1000" y="2582"/>
                    </a:cubicBezTo>
                    <a:cubicBezTo>
                      <a:pt x="1073" y="2582"/>
                      <a:pt x="1150" y="2522"/>
                      <a:pt x="1180" y="2454"/>
                    </a:cubicBezTo>
                    <a:cubicBezTo>
                      <a:pt x="1215" y="2323"/>
                      <a:pt x="1263" y="2192"/>
                      <a:pt x="1334" y="2049"/>
                    </a:cubicBezTo>
                    <a:cubicBezTo>
                      <a:pt x="1370" y="1989"/>
                      <a:pt x="1370" y="1918"/>
                      <a:pt x="1334" y="1858"/>
                    </a:cubicBezTo>
                    <a:lnTo>
                      <a:pt x="977" y="1322"/>
                    </a:lnTo>
                    <a:cubicBezTo>
                      <a:pt x="965" y="1287"/>
                      <a:pt x="965" y="1263"/>
                      <a:pt x="1001" y="1239"/>
                    </a:cubicBezTo>
                    <a:lnTo>
                      <a:pt x="1239" y="989"/>
                    </a:lnTo>
                    <a:cubicBezTo>
                      <a:pt x="1253" y="975"/>
                      <a:pt x="1271" y="969"/>
                      <a:pt x="1288" y="969"/>
                    </a:cubicBezTo>
                    <a:cubicBezTo>
                      <a:pt x="1301" y="969"/>
                      <a:pt x="1313" y="972"/>
                      <a:pt x="1322" y="977"/>
                    </a:cubicBezTo>
                    <a:lnTo>
                      <a:pt x="1858" y="1334"/>
                    </a:lnTo>
                    <a:cubicBezTo>
                      <a:pt x="1888" y="1358"/>
                      <a:pt x="1921" y="1370"/>
                      <a:pt x="1954" y="1370"/>
                    </a:cubicBezTo>
                    <a:cubicBezTo>
                      <a:pt x="1986" y="1370"/>
                      <a:pt x="2019" y="1358"/>
                      <a:pt x="2049" y="1334"/>
                    </a:cubicBezTo>
                    <a:cubicBezTo>
                      <a:pt x="2168" y="1263"/>
                      <a:pt x="2323" y="1203"/>
                      <a:pt x="2454" y="1168"/>
                    </a:cubicBezTo>
                    <a:cubicBezTo>
                      <a:pt x="2513" y="1156"/>
                      <a:pt x="2573" y="1096"/>
                      <a:pt x="2585" y="1037"/>
                    </a:cubicBezTo>
                    <a:lnTo>
                      <a:pt x="2704" y="418"/>
                    </a:lnTo>
                    <a:cubicBezTo>
                      <a:pt x="2704" y="382"/>
                      <a:pt x="2739" y="358"/>
                      <a:pt x="2775" y="358"/>
                    </a:cubicBezTo>
                    <a:lnTo>
                      <a:pt x="3120" y="358"/>
                    </a:lnTo>
                    <a:cubicBezTo>
                      <a:pt x="3156" y="358"/>
                      <a:pt x="3180" y="382"/>
                      <a:pt x="3192" y="418"/>
                    </a:cubicBezTo>
                    <a:lnTo>
                      <a:pt x="3311" y="1037"/>
                    </a:lnTo>
                    <a:cubicBezTo>
                      <a:pt x="3335" y="1096"/>
                      <a:pt x="3370" y="1156"/>
                      <a:pt x="3454" y="1168"/>
                    </a:cubicBezTo>
                    <a:cubicBezTo>
                      <a:pt x="3585" y="1215"/>
                      <a:pt x="3716" y="1263"/>
                      <a:pt x="3847" y="1334"/>
                    </a:cubicBezTo>
                    <a:cubicBezTo>
                      <a:pt x="3882" y="1352"/>
                      <a:pt x="3918" y="1361"/>
                      <a:pt x="3952" y="1361"/>
                    </a:cubicBezTo>
                    <a:cubicBezTo>
                      <a:pt x="3987" y="1361"/>
                      <a:pt x="4019" y="1352"/>
                      <a:pt x="4049" y="1334"/>
                    </a:cubicBezTo>
                    <a:lnTo>
                      <a:pt x="4585" y="977"/>
                    </a:lnTo>
                    <a:cubicBezTo>
                      <a:pt x="4595" y="972"/>
                      <a:pt x="4607" y="969"/>
                      <a:pt x="4619" y="969"/>
                    </a:cubicBezTo>
                    <a:cubicBezTo>
                      <a:pt x="4636" y="969"/>
                      <a:pt x="4654" y="975"/>
                      <a:pt x="4668" y="989"/>
                    </a:cubicBezTo>
                    <a:lnTo>
                      <a:pt x="4906" y="1239"/>
                    </a:lnTo>
                    <a:cubicBezTo>
                      <a:pt x="4942" y="1263"/>
                      <a:pt x="4942" y="1287"/>
                      <a:pt x="4918" y="1322"/>
                    </a:cubicBezTo>
                    <a:lnTo>
                      <a:pt x="4561" y="1858"/>
                    </a:lnTo>
                    <a:cubicBezTo>
                      <a:pt x="4525" y="1918"/>
                      <a:pt x="4525" y="1989"/>
                      <a:pt x="4561" y="2049"/>
                    </a:cubicBezTo>
                    <a:cubicBezTo>
                      <a:pt x="4644" y="2168"/>
                      <a:pt x="4704" y="2323"/>
                      <a:pt x="4728" y="2454"/>
                    </a:cubicBezTo>
                    <a:cubicBezTo>
                      <a:pt x="4740" y="2513"/>
                      <a:pt x="4799" y="2573"/>
                      <a:pt x="4859" y="2585"/>
                    </a:cubicBezTo>
                    <a:lnTo>
                      <a:pt x="5490" y="2704"/>
                    </a:lnTo>
                    <a:cubicBezTo>
                      <a:pt x="5513" y="2704"/>
                      <a:pt x="5549" y="2739"/>
                      <a:pt x="5549" y="2775"/>
                    </a:cubicBezTo>
                    <a:lnTo>
                      <a:pt x="5549" y="3120"/>
                    </a:lnTo>
                    <a:cubicBezTo>
                      <a:pt x="5549" y="3156"/>
                      <a:pt x="5513" y="3180"/>
                      <a:pt x="5490" y="3192"/>
                    </a:cubicBezTo>
                    <a:lnTo>
                      <a:pt x="4859" y="3311"/>
                    </a:lnTo>
                    <a:cubicBezTo>
                      <a:pt x="4799" y="3335"/>
                      <a:pt x="4740" y="3370"/>
                      <a:pt x="4728" y="3454"/>
                    </a:cubicBezTo>
                    <a:cubicBezTo>
                      <a:pt x="4680" y="3585"/>
                      <a:pt x="4644" y="3716"/>
                      <a:pt x="4561" y="3847"/>
                    </a:cubicBezTo>
                    <a:cubicBezTo>
                      <a:pt x="4537" y="3906"/>
                      <a:pt x="4537" y="3989"/>
                      <a:pt x="4561" y="4049"/>
                    </a:cubicBezTo>
                    <a:lnTo>
                      <a:pt x="4918" y="4585"/>
                    </a:lnTo>
                    <a:cubicBezTo>
                      <a:pt x="4942" y="4609"/>
                      <a:pt x="4942" y="4644"/>
                      <a:pt x="4906" y="4668"/>
                    </a:cubicBezTo>
                    <a:lnTo>
                      <a:pt x="4668" y="4906"/>
                    </a:lnTo>
                    <a:cubicBezTo>
                      <a:pt x="4655" y="4926"/>
                      <a:pt x="4638" y="4935"/>
                      <a:pt x="4622" y="4935"/>
                    </a:cubicBezTo>
                    <a:cubicBezTo>
                      <a:pt x="4609" y="4935"/>
                      <a:pt x="4595" y="4929"/>
                      <a:pt x="4585" y="4918"/>
                    </a:cubicBezTo>
                    <a:lnTo>
                      <a:pt x="4049" y="4561"/>
                    </a:lnTo>
                    <a:cubicBezTo>
                      <a:pt x="4019" y="4543"/>
                      <a:pt x="3984" y="4534"/>
                      <a:pt x="3948" y="4534"/>
                    </a:cubicBezTo>
                    <a:cubicBezTo>
                      <a:pt x="3912" y="4534"/>
                      <a:pt x="3876" y="4543"/>
                      <a:pt x="3847" y="4561"/>
                    </a:cubicBezTo>
                    <a:cubicBezTo>
                      <a:pt x="3728" y="4644"/>
                      <a:pt x="3585" y="4704"/>
                      <a:pt x="3454" y="4728"/>
                    </a:cubicBezTo>
                    <a:cubicBezTo>
                      <a:pt x="3394" y="4751"/>
                      <a:pt x="3335" y="4811"/>
                      <a:pt x="3311" y="4859"/>
                    </a:cubicBezTo>
                    <a:lnTo>
                      <a:pt x="3192" y="5490"/>
                    </a:lnTo>
                    <a:cubicBezTo>
                      <a:pt x="3192" y="5525"/>
                      <a:pt x="3168" y="5549"/>
                      <a:pt x="3120" y="5549"/>
                    </a:cubicBezTo>
                    <a:lnTo>
                      <a:pt x="2775" y="5549"/>
                    </a:lnTo>
                    <a:cubicBezTo>
                      <a:pt x="2751" y="5549"/>
                      <a:pt x="2716" y="5513"/>
                      <a:pt x="2704" y="5490"/>
                    </a:cubicBezTo>
                    <a:lnTo>
                      <a:pt x="2585" y="4859"/>
                    </a:lnTo>
                    <a:cubicBezTo>
                      <a:pt x="2573" y="4811"/>
                      <a:pt x="2525" y="4751"/>
                      <a:pt x="2454" y="4728"/>
                    </a:cubicBezTo>
                    <a:cubicBezTo>
                      <a:pt x="2323" y="4692"/>
                      <a:pt x="2180" y="4644"/>
                      <a:pt x="2049" y="4561"/>
                    </a:cubicBezTo>
                    <a:cubicBezTo>
                      <a:pt x="2019" y="4549"/>
                      <a:pt x="1986" y="4543"/>
                      <a:pt x="1954" y="4543"/>
                    </a:cubicBezTo>
                    <a:cubicBezTo>
                      <a:pt x="1921" y="4543"/>
                      <a:pt x="1888" y="4549"/>
                      <a:pt x="1858" y="4561"/>
                    </a:cubicBezTo>
                    <a:lnTo>
                      <a:pt x="1322" y="4918"/>
                    </a:lnTo>
                    <a:cubicBezTo>
                      <a:pt x="1306" y="4929"/>
                      <a:pt x="1293" y="4935"/>
                      <a:pt x="1280" y="4935"/>
                    </a:cubicBezTo>
                    <a:cubicBezTo>
                      <a:pt x="1265" y="4935"/>
                      <a:pt x="1252" y="4926"/>
                      <a:pt x="1239" y="4906"/>
                    </a:cubicBezTo>
                    <a:lnTo>
                      <a:pt x="1001" y="4668"/>
                    </a:lnTo>
                    <a:cubicBezTo>
                      <a:pt x="965" y="4644"/>
                      <a:pt x="965" y="4609"/>
                      <a:pt x="977" y="4585"/>
                    </a:cubicBezTo>
                    <a:lnTo>
                      <a:pt x="1334" y="4049"/>
                    </a:lnTo>
                    <a:cubicBezTo>
                      <a:pt x="1382" y="3989"/>
                      <a:pt x="1382" y="3906"/>
                      <a:pt x="1334" y="3847"/>
                    </a:cubicBezTo>
                    <a:cubicBezTo>
                      <a:pt x="1263" y="3728"/>
                      <a:pt x="1203" y="3585"/>
                      <a:pt x="1180" y="3454"/>
                    </a:cubicBezTo>
                    <a:cubicBezTo>
                      <a:pt x="1156" y="3394"/>
                      <a:pt x="1096" y="3335"/>
                      <a:pt x="1037" y="3311"/>
                    </a:cubicBezTo>
                    <a:lnTo>
                      <a:pt x="418" y="3192"/>
                    </a:lnTo>
                    <a:cubicBezTo>
                      <a:pt x="382" y="3192"/>
                      <a:pt x="358" y="3168"/>
                      <a:pt x="358" y="3120"/>
                    </a:cubicBezTo>
                    <a:lnTo>
                      <a:pt x="358" y="2775"/>
                    </a:lnTo>
                    <a:cubicBezTo>
                      <a:pt x="358" y="2751"/>
                      <a:pt x="382" y="2727"/>
                      <a:pt x="418" y="2704"/>
                    </a:cubicBezTo>
                    <a:lnTo>
                      <a:pt x="465" y="2692"/>
                    </a:lnTo>
                    <a:cubicBezTo>
                      <a:pt x="560" y="2680"/>
                      <a:pt x="620" y="2573"/>
                      <a:pt x="596" y="2477"/>
                    </a:cubicBezTo>
                    <a:cubicBezTo>
                      <a:pt x="586" y="2396"/>
                      <a:pt x="507" y="2341"/>
                      <a:pt x="425" y="2341"/>
                    </a:cubicBezTo>
                    <a:cubicBezTo>
                      <a:pt x="411" y="2341"/>
                      <a:pt x="396" y="2343"/>
                      <a:pt x="382" y="2346"/>
                    </a:cubicBezTo>
                    <a:lnTo>
                      <a:pt x="346" y="2370"/>
                    </a:lnTo>
                    <a:cubicBezTo>
                      <a:pt x="144" y="2406"/>
                      <a:pt x="1" y="2585"/>
                      <a:pt x="1" y="2775"/>
                    </a:cubicBezTo>
                    <a:lnTo>
                      <a:pt x="1" y="3120"/>
                    </a:lnTo>
                    <a:cubicBezTo>
                      <a:pt x="1" y="3335"/>
                      <a:pt x="144" y="3513"/>
                      <a:pt x="346" y="3537"/>
                    </a:cubicBezTo>
                    <a:lnTo>
                      <a:pt x="858" y="3644"/>
                    </a:lnTo>
                    <a:cubicBezTo>
                      <a:pt x="894" y="3728"/>
                      <a:pt x="941" y="3835"/>
                      <a:pt x="977" y="3906"/>
                    </a:cubicBezTo>
                    <a:lnTo>
                      <a:pt x="680" y="4359"/>
                    </a:lnTo>
                    <a:cubicBezTo>
                      <a:pt x="560" y="4525"/>
                      <a:pt x="596" y="4763"/>
                      <a:pt x="739" y="4894"/>
                    </a:cubicBezTo>
                    <a:lnTo>
                      <a:pt x="977" y="5132"/>
                    </a:lnTo>
                    <a:cubicBezTo>
                      <a:pt x="1067" y="5216"/>
                      <a:pt x="1182" y="5259"/>
                      <a:pt x="1292" y="5259"/>
                    </a:cubicBezTo>
                    <a:cubicBezTo>
                      <a:pt x="1371" y="5259"/>
                      <a:pt x="1448" y="5237"/>
                      <a:pt x="1513" y="5192"/>
                    </a:cubicBezTo>
                    <a:lnTo>
                      <a:pt x="1965" y="4894"/>
                    </a:lnTo>
                    <a:cubicBezTo>
                      <a:pt x="2049" y="4942"/>
                      <a:pt x="2144" y="4978"/>
                      <a:pt x="2227" y="5013"/>
                    </a:cubicBezTo>
                    <a:lnTo>
                      <a:pt x="2335" y="5537"/>
                    </a:lnTo>
                    <a:cubicBezTo>
                      <a:pt x="2382" y="5728"/>
                      <a:pt x="2561" y="5871"/>
                      <a:pt x="2751" y="5871"/>
                    </a:cubicBezTo>
                    <a:lnTo>
                      <a:pt x="3097" y="5871"/>
                    </a:lnTo>
                    <a:cubicBezTo>
                      <a:pt x="3299" y="5871"/>
                      <a:pt x="3478" y="5728"/>
                      <a:pt x="3513" y="5537"/>
                    </a:cubicBezTo>
                    <a:lnTo>
                      <a:pt x="3620" y="5013"/>
                    </a:lnTo>
                    <a:cubicBezTo>
                      <a:pt x="3704" y="4978"/>
                      <a:pt x="3811" y="4942"/>
                      <a:pt x="3882" y="4894"/>
                    </a:cubicBezTo>
                    <a:lnTo>
                      <a:pt x="4323" y="5192"/>
                    </a:lnTo>
                    <a:cubicBezTo>
                      <a:pt x="4391" y="5241"/>
                      <a:pt x="4472" y="5264"/>
                      <a:pt x="4552" y="5264"/>
                    </a:cubicBezTo>
                    <a:cubicBezTo>
                      <a:pt x="4667" y="5264"/>
                      <a:pt x="4781" y="5217"/>
                      <a:pt x="4859" y="5132"/>
                    </a:cubicBezTo>
                    <a:lnTo>
                      <a:pt x="5097" y="4894"/>
                    </a:lnTo>
                    <a:cubicBezTo>
                      <a:pt x="5252" y="4740"/>
                      <a:pt x="5263" y="4525"/>
                      <a:pt x="5156" y="4359"/>
                    </a:cubicBezTo>
                    <a:lnTo>
                      <a:pt x="4859" y="3906"/>
                    </a:lnTo>
                    <a:cubicBezTo>
                      <a:pt x="4906" y="3823"/>
                      <a:pt x="4954" y="3728"/>
                      <a:pt x="4978" y="3644"/>
                    </a:cubicBezTo>
                    <a:lnTo>
                      <a:pt x="5502" y="3537"/>
                    </a:lnTo>
                    <a:cubicBezTo>
                      <a:pt x="5692" y="3489"/>
                      <a:pt x="5847" y="3311"/>
                      <a:pt x="5847" y="3120"/>
                    </a:cubicBezTo>
                    <a:lnTo>
                      <a:pt x="5847" y="2775"/>
                    </a:lnTo>
                    <a:cubicBezTo>
                      <a:pt x="5847" y="2549"/>
                      <a:pt x="5716" y="2382"/>
                      <a:pt x="5502" y="2334"/>
                    </a:cubicBezTo>
                    <a:lnTo>
                      <a:pt x="4990" y="2227"/>
                    </a:lnTo>
                    <a:cubicBezTo>
                      <a:pt x="4954" y="2144"/>
                      <a:pt x="4906" y="2037"/>
                      <a:pt x="4871" y="1965"/>
                    </a:cubicBezTo>
                    <a:lnTo>
                      <a:pt x="5168" y="1513"/>
                    </a:lnTo>
                    <a:cubicBezTo>
                      <a:pt x="5287" y="1346"/>
                      <a:pt x="5252" y="1108"/>
                      <a:pt x="5109" y="977"/>
                    </a:cubicBezTo>
                    <a:lnTo>
                      <a:pt x="4871" y="739"/>
                    </a:lnTo>
                    <a:cubicBezTo>
                      <a:pt x="4780" y="656"/>
                      <a:pt x="4666" y="613"/>
                      <a:pt x="4555" y="613"/>
                    </a:cubicBezTo>
                    <a:cubicBezTo>
                      <a:pt x="4476" y="613"/>
                      <a:pt x="4399" y="635"/>
                      <a:pt x="4335" y="680"/>
                    </a:cubicBezTo>
                    <a:lnTo>
                      <a:pt x="3882" y="977"/>
                    </a:lnTo>
                    <a:cubicBezTo>
                      <a:pt x="3799" y="941"/>
                      <a:pt x="3704" y="894"/>
                      <a:pt x="3620" y="858"/>
                    </a:cubicBezTo>
                    <a:lnTo>
                      <a:pt x="3513" y="346"/>
                    </a:lnTo>
                    <a:cubicBezTo>
                      <a:pt x="3466" y="144"/>
                      <a:pt x="3287" y="1"/>
                      <a:pt x="30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79" name="Google Shape;15814;p70">
                <a:extLst>
                  <a:ext uri="{FF2B5EF4-FFF2-40B4-BE49-F238E27FC236}">
                    <a16:creationId xmlns:a16="http://schemas.microsoft.com/office/drawing/2014/main" id="{E16C9CD1-B649-4043-BBB9-3A04EC6AEADA}"/>
                  </a:ext>
                </a:extLst>
              </p:cNvPr>
              <p:cNvSpPr/>
              <p:nvPr/>
            </p:nvSpPr>
            <p:spPr>
              <a:xfrm>
                <a:off x="6305888" y="3129884"/>
                <a:ext cx="64488" cy="64456"/>
              </a:xfrm>
              <a:custGeom>
                <a:avLst/>
                <a:gdLst/>
                <a:ahLst/>
                <a:cxnLst/>
                <a:rect l="l" t="t" r="r" b="b"/>
                <a:pathLst>
                  <a:path w="2026" h="2025" extrusionOk="0">
                    <a:moveTo>
                      <a:pt x="1013" y="1"/>
                    </a:moveTo>
                    <a:cubicBezTo>
                      <a:pt x="453" y="1"/>
                      <a:pt x="1" y="441"/>
                      <a:pt x="1" y="1013"/>
                    </a:cubicBezTo>
                    <a:cubicBezTo>
                      <a:pt x="1" y="1561"/>
                      <a:pt x="442" y="2025"/>
                      <a:pt x="1013" y="2025"/>
                    </a:cubicBezTo>
                    <a:cubicBezTo>
                      <a:pt x="1227" y="2025"/>
                      <a:pt x="1442" y="1942"/>
                      <a:pt x="1620" y="1811"/>
                    </a:cubicBezTo>
                    <a:cubicBezTo>
                      <a:pt x="1692" y="1751"/>
                      <a:pt x="1704" y="1632"/>
                      <a:pt x="1644" y="1561"/>
                    </a:cubicBezTo>
                    <a:cubicBezTo>
                      <a:pt x="1608" y="1517"/>
                      <a:pt x="1549" y="1491"/>
                      <a:pt x="1493" y="1491"/>
                    </a:cubicBezTo>
                    <a:cubicBezTo>
                      <a:pt x="1457" y="1491"/>
                      <a:pt x="1422" y="1502"/>
                      <a:pt x="1394" y="1525"/>
                    </a:cubicBezTo>
                    <a:cubicBezTo>
                      <a:pt x="1275" y="1620"/>
                      <a:pt x="1144" y="1668"/>
                      <a:pt x="989" y="1668"/>
                    </a:cubicBezTo>
                    <a:cubicBezTo>
                      <a:pt x="632" y="1668"/>
                      <a:pt x="358" y="1370"/>
                      <a:pt x="358" y="1025"/>
                    </a:cubicBezTo>
                    <a:cubicBezTo>
                      <a:pt x="382" y="668"/>
                      <a:pt x="668" y="370"/>
                      <a:pt x="1025" y="370"/>
                    </a:cubicBezTo>
                    <a:cubicBezTo>
                      <a:pt x="1382" y="370"/>
                      <a:pt x="1668" y="668"/>
                      <a:pt x="1668" y="1013"/>
                    </a:cubicBezTo>
                    <a:cubicBezTo>
                      <a:pt x="1668" y="1120"/>
                      <a:pt x="1739" y="1191"/>
                      <a:pt x="1846" y="1191"/>
                    </a:cubicBezTo>
                    <a:cubicBezTo>
                      <a:pt x="1942" y="1191"/>
                      <a:pt x="2025" y="1120"/>
                      <a:pt x="2025" y="1013"/>
                    </a:cubicBezTo>
                    <a:cubicBezTo>
                      <a:pt x="2025" y="453"/>
                      <a:pt x="1573" y="1"/>
                      <a:pt x="1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sp>
            <p:nvSpPr>
              <p:cNvPr id="80" name="Google Shape;15815;p70">
                <a:extLst>
                  <a:ext uri="{FF2B5EF4-FFF2-40B4-BE49-F238E27FC236}">
                    <a16:creationId xmlns:a16="http://schemas.microsoft.com/office/drawing/2014/main" id="{ACCF9ACD-69EE-4C05-ABF5-9C9B72D7E7FD}"/>
                  </a:ext>
                </a:extLst>
              </p:cNvPr>
              <p:cNvSpPr/>
              <p:nvPr/>
            </p:nvSpPr>
            <p:spPr>
              <a:xfrm>
                <a:off x="6173634" y="2997631"/>
                <a:ext cx="70153" cy="70153"/>
              </a:xfrm>
              <a:custGeom>
                <a:avLst/>
                <a:gdLst/>
                <a:ahLst/>
                <a:cxnLst/>
                <a:rect l="l" t="t" r="r" b="b"/>
                <a:pathLst>
                  <a:path w="2204" h="2204" extrusionOk="0">
                    <a:moveTo>
                      <a:pt x="1096" y="370"/>
                    </a:moveTo>
                    <a:cubicBezTo>
                      <a:pt x="1501" y="370"/>
                      <a:pt x="1834" y="703"/>
                      <a:pt x="1834" y="1108"/>
                    </a:cubicBezTo>
                    <a:cubicBezTo>
                      <a:pt x="1834" y="1501"/>
                      <a:pt x="1501" y="1834"/>
                      <a:pt x="1096" y="1834"/>
                    </a:cubicBezTo>
                    <a:cubicBezTo>
                      <a:pt x="691" y="1834"/>
                      <a:pt x="370" y="1501"/>
                      <a:pt x="370" y="1108"/>
                    </a:cubicBezTo>
                    <a:cubicBezTo>
                      <a:pt x="370" y="703"/>
                      <a:pt x="703" y="370"/>
                      <a:pt x="1096" y="370"/>
                    </a:cubicBezTo>
                    <a:close/>
                    <a:moveTo>
                      <a:pt x="1096" y="1"/>
                    </a:moveTo>
                    <a:cubicBezTo>
                      <a:pt x="489" y="1"/>
                      <a:pt x="1" y="489"/>
                      <a:pt x="1" y="1108"/>
                    </a:cubicBezTo>
                    <a:cubicBezTo>
                      <a:pt x="1" y="1715"/>
                      <a:pt x="489" y="2203"/>
                      <a:pt x="1096" y="2203"/>
                    </a:cubicBezTo>
                    <a:cubicBezTo>
                      <a:pt x="1715" y="2191"/>
                      <a:pt x="2203" y="1703"/>
                      <a:pt x="2203" y="1108"/>
                    </a:cubicBezTo>
                    <a:cubicBezTo>
                      <a:pt x="2203" y="489"/>
                      <a:pt x="1715" y="1"/>
                      <a:pt x="109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oto Serif" panose="02020600060500020200" pitchFamily="18" charset="0"/>
                  <a:ea typeface="Noto Serif" panose="02020600060500020200" pitchFamily="18" charset="0"/>
                  <a:cs typeface="Noto Serif" panose="02020600060500020200" pitchFamily="18" charset="0"/>
                </a:endParaRPr>
              </a:p>
            </p:txBody>
          </p:sp>
        </p:grpSp>
      </p:grpSp>
      <p:sp>
        <p:nvSpPr>
          <p:cNvPr id="81" name="Google Shape;1869;p31">
            <a:extLst>
              <a:ext uri="{FF2B5EF4-FFF2-40B4-BE49-F238E27FC236}">
                <a16:creationId xmlns:a16="http://schemas.microsoft.com/office/drawing/2014/main" id="{B1C16BAC-1020-4CDD-9BE9-21E76BD7271E}"/>
              </a:ext>
            </a:extLst>
          </p:cNvPr>
          <p:cNvSpPr txBox="1">
            <a:spLocks/>
          </p:cNvSpPr>
          <p:nvPr/>
        </p:nvSpPr>
        <p:spPr>
          <a:xfrm>
            <a:off x="6231840" y="2348046"/>
            <a:ext cx="3813860"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ea typeface="Noto Serif" panose="02020600060500020200" pitchFamily="18" charset="0"/>
                <a:cs typeface="Times New Roman" panose="02020603050405020304" pitchFamily="18" charset="0"/>
              </a:rPr>
              <a:t>NỘI DUNG NGHIÊN CỨU</a:t>
            </a:r>
          </a:p>
        </p:txBody>
      </p:sp>
      <p:sp>
        <p:nvSpPr>
          <p:cNvPr id="82" name="Google Shape;1869;p31">
            <a:extLst>
              <a:ext uri="{FF2B5EF4-FFF2-40B4-BE49-F238E27FC236}">
                <a16:creationId xmlns:a16="http://schemas.microsoft.com/office/drawing/2014/main" id="{DB842D4D-5AB3-4AFC-9BCA-9FB33A8CDF08}"/>
              </a:ext>
            </a:extLst>
          </p:cNvPr>
          <p:cNvSpPr txBox="1">
            <a:spLocks/>
          </p:cNvSpPr>
          <p:nvPr/>
        </p:nvSpPr>
        <p:spPr>
          <a:xfrm>
            <a:off x="6231840" y="3115781"/>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ea typeface="Noto Serif" panose="02020600060500020200" pitchFamily="18" charset="0"/>
                <a:cs typeface="Times New Roman" panose="02020603050405020304" pitchFamily="18" charset="0"/>
              </a:rPr>
              <a:t>KẾT QUẢ THỰC HIỆN</a:t>
            </a:r>
          </a:p>
        </p:txBody>
      </p:sp>
      <p:sp>
        <p:nvSpPr>
          <p:cNvPr id="83" name="Google Shape;1869;p31">
            <a:extLst>
              <a:ext uri="{FF2B5EF4-FFF2-40B4-BE49-F238E27FC236}">
                <a16:creationId xmlns:a16="http://schemas.microsoft.com/office/drawing/2014/main" id="{EACC9BA0-8CFB-4C08-97CD-05BDD2464E0E}"/>
              </a:ext>
            </a:extLst>
          </p:cNvPr>
          <p:cNvSpPr txBox="1">
            <a:spLocks/>
          </p:cNvSpPr>
          <p:nvPr/>
        </p:nvSpPr>
        <p:spPr>
          <a:xfrm>
            <a:off x="6231840" y="3767146"/>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ea typeface="Noto Serif" panose="02020600060500020200" pitchFamily="18" charset="0"/>
                <a:cs typeface="Times New Roman" panose="02020603050405020304" pitchFamily="18" charset="0"/>
              </a:rPr>
              <a:t>KẾT LUẬN</a:t>
            </a:r>
          </a:p>
        </p:txBody>
      </p:sp>
      <p:sp>
        <p:nvSpPr>
          <p:cNvPr id="84" name="Google Shape;1869;p31">
            <a:extLst>
              <a:ext uri="{FF2B5EF4-FFF2-40B4-BE49-F238E27FC236}">
                <a16:creationId xmlns:a16="http://schemas.microsoft.com/office/drawing/2014/main" id="{DB681876-2BDB-4AC0-8339-9D50A8A60689}"/>
              </a:ext>
            </a:extLst>
          </p:cNvPr>
          <p:cNvSpPr txBox="1">
            <a:spLocks/>
          </p:cNvSpPr>
          <p:nvPr/>
        </p:nvSpPr>
        <p:spPr>
          <a:xfrm>
            <a:off x="6231840" y="4429492"/>
            <a:ext cx="3245682" cy="61801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a:latin typeface="Times New Roman" panose="02020603050405020304" pitchFamily="18" charset="0"/>
                <a:ea typeface="Noto Serif" panose="02020600060500020200" pitchFamily="18" charset="0"/>
                <a:cs typeface="Times New Roman" panose="02020603050405020304" pitchFamily="18" charset="0"/>
              </a:rPr>
              <a:t>DEMO</a:t>
            </a:r>
          </a:p>
        </p:txBody>
      </p:sp>
      <p:sp>
        <p:nvSpPr>
          <p:cNvPr id="85" name="Diamond 84">
            <a:extLst>
              <a:ext uri="{FF2B5EF4-FFF2-40B4-BE49-F238E27FC236}">
                <a16:creationId xmlns:a16="http://schemas.microsoft.com/office/drawing/2014/main" id="{F9A101DA-8774-48F3-BC3E-EC047CA1BFE6}"/>
              </a:ext>
            </a:extLst>
          </p:cNvPr>
          <p:cNvSpPr/>
          <p:nvPr/>
        </p:nvSpPr>
        <p:spPr>
          <a:xfrm>
            <a:off x="1020424" y="1729340"/>
            <a:ext cx="3390900" cy="3390900"/>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NỘI DUNG</a:t>
            </a:r>
          </a:p>
        </p:txBody>
      </p:sp>
    </p:spTree>
    <p:extLst>
      <p:ext uri="{BB962C8B-B14F-4D97-AF65-F5344CB8AC3E}">
        <p14:creationId xmlns:p14="http://schemas.microsoft.com/office/powerpoint/2010/main" val="318650442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20</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7157" y="8763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Bài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toán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huấn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luyện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và</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phân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lớp</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ý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định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dùng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2" y="1489200"/>
            <a:ext cx="6532986" cy="496996"/>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Thuật</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toán</a:t>
            </a:r>
            <a:r>
              <a:rPr lang="en-US" sz="2000" dirty="0">
                <a:latin typeface="Noto Serif" panose="02020600060500020200" pitchFamily="18" charset="0"/>
                <a:ea typeface="Noto Serif" panose="02020600060500020200" pitchFamily="18" charset="0"/>
                <a:cs typeface="Noto Serif" panose="02020600060500020200" pitchFamily="18" charset="0"/>
              </a:rPr>
              <a:t> Multi-Class SVM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mô</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hình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luyện</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7" name="Picture 6" descr="(a) Two-class classification by SVM; (b) multi-class classification by SVM; (c) SVM for temperature extraction in DPP-BOTDA. ">
            <a:extLst>
              <a:ext uri="{FF2B5EF4-FFF2-40B4-BE49-F238E27FC236}">
                <a16:creationId xmlns:a16="http://schemas.microsoft.com/office/drawing/2014/main" id="{81C29BB7-1841-4F64-A13C-66CF0F9FC72F}"/>
              </a:ext>
            </a:extLst>
          </p:cNvPr>
          <p:cNvPicPr/>
          <p:nvPr/>
        </p:nvPicPr>
        <p:blipFill rotWithShape="1">
          <a:blip r:embed="rId3">
            <a:extLst>
              <a:ext uri="{28A0092B-C50C-407E-A947-70E740481C1C}">
                <a14:useLocalDpi xmlns:a14="http://schemas.microsoft.com/office/drawing/2010/main" val="0"/>
              </a:ext>
            </a:extLst>
          </a:blip>
          <a:srcRect r="46195" b="2805"/>
          <a:stretch/>
        </p:blipFill>
        <p:spPr bwMode="auto">
          <a:xfrm>
            <a:off x="2603571" y="2489476"/>
            <a:ext cx="5928232" cy="334087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905899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21</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7157" y="876300"/>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Bài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toán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huấn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luyện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và</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phân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lớp</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ý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định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dùng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2" y="148920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Qui </a:t>
            </a:r>
            <a:r>
              <a:rPr lang="en-US" sz="2000" dirty="0" err="1">
                <a:latin typeface="Noto Serif" panose="02020600060500020200" pitchFamily="18" charset="0"/>
                <a:ea typeface="Noto Serif" panose="02020600060500020200" pitchFamily="18" charset="0"/>
                <a:cs typeface="Noto Serif" panose="02020600060500020200" pitchFamily="18" charset="0"/>
              </a:rPr>
              <a:t>trình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của</a:t>
            </a:r>
            <a:r>
              <a:rPr lang="en-US" sz="2000" dirty="0">
                <a:latin typeface="Noto Serif" panose="02020600060500020200" pitchFamily="18" charset="0"/>
                <a:ea typeface="Noto Serif" panose="02020600060500020200" pitchFamily="18" charset="0"/>
                <a:cs typeface="Noto Serif" panose="02020600060500020200" pitchFamily="18" charset="0"/>
              </a:rPr>
              <a:t> chatbot</a:t>
            </a:r>
          </a:p>
        </p:txBody>
      </p:sp>
      <p:sp>
        <p:nvSpPr>
          <p:cNvPr id="2" name="Oval 1">
            <a:extLst>
              <a:ext uri="{FF2B5EF4-FFF2-40B4-BE49-F238E27FC236}">
                <a16:creationId xmlns:a16="http://schemas.microsoft.com/office/drawing/2014/main" id="{21E267DD-9DA1-41C4-9731-8E4C22CC55CB}"/>
              </a:ext>
            </a:extLst>
          </p:cNvPr>
          <p:cNvSpPr/>
          <p:nvPr/>
        </p:nvSpPr>
        <p:spPr>
          <a:xfrm>
            <a:off x="1713392" y="2261472"/>
            <a:ext cx="1449258" cy="973123"/>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Câu</a:t>
            </a:r>
            <a:r>
              <a:rPr lang="en-US" dirty="0">
                <a:solidFill>
                  <a:srgbClr val="0D2D3A"/>
                </a:solidFill>
              </a:rPr>
              <a:t> </a:t>
            </a:r>
            <a:r>
              <a:rPr lang="en-US" dirty="0" err="1">
                <a:solidFill>
                  <a:srgbClr val="0D2D3A"/>
                </a:solidFill>
              </a:rPr>
              <a:t>đầu</a:t>
            </a:r>
            <a:r>
              <a:rPr lang="en-US" dirty="0">
                <a:solidFill>
                  <a:srgbClr val="0D2D3A"/>
                </a:solidFill>
              </a:rPr>
              <a:t> </a:t>
            </a:r>
            <a:r>
              <a:rPr lang="en-US" dirty="0" err="1">
                <a:solidFill>
                  <a:srgbClr val="0D2D3A"/>
                </a:solidFill>
              </a:rPr>
              <a:t>vào</a:t>
            </a:r>
            <a:endParaRPr lang="en-US" dirty="0">
              <a:solidFill>
                <a:srgbClr val="0D2D3A"/>
              </a:solidFill>
            </a:endParaRPr>
          </a:p>
        </p:txBody>
      </p:sp>
      <p:sp>
        <p:nvSpPr>
          <p:cNvPr id="4" name="Rectangle 3">
            <a:extLst>
              <a:ext uri="{FF2B5EF4-FFF2-40B4-BE49-F238E27FC236}">
                <a16:creationId xmlns:a16="http://schemas.microsoft.com/office/drawing/2014/main" id="{1C57A255-F296-4AAD-A7E4-547DECDF4F0B}"/>
              </a:ext>
            </a:extLst>
          </p:cNvPr>
          <p:cNvSpPr/>
          <p:nvPr/>
        </p:nvSpPr>
        <p:spPr>
          <a:xfrm>
            <a:off x="4412609" y="2413466"/>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Tiền</a:t>
            </a:r>
            <a:r>
              <a:rPr lang="en-US" dirty="0">
                <a:solidFill>
                  <a:srgbClr val="0D2D3A"/>
                </a:solidFill>
              </a:rPr>
              <a:t> </a:t>
            </a:r>
            <a:r>
              <a:rPr lang="en-US" dirty="0" err="1">
                <a:solidFill>
                  <a:srgbClr val="0D2D3A"/>
                </a:solidFill>
              </a:rPr>
              <a:t>xử</a:t>
            </a:r>
            <a:r>
              <a:rPr lang="en-US" dirty="0">
                <a:solidFill>
                  <a:srgbClr val="0D2D3A"/>
                </a:solidFill>
              </a:rPr>
              <a:t> </a:t>
            </a:r>
            <a:r>
              <a:rPr lang="en-US" dirty="0" err="1">
                <a:solidFill>
                  <a:srgbClr val="0D2D3A"/>
                </a:solidFill>
              </a:rPr>
              <a:t>lý</a:t>
            </a:r>
            <a:r>
              <a:rPr lang="en-US" dirty="0">
                <a:solidFill>
                  <a:srgbClr val="0D2D3A"/>
                </a:solidFill>
              </a:rPr>
              <a:t> b</a:t>
            </a:r>
            <a:r>
              <a:rPr lang="vi-VN" dirty="0">
                <a:solidFill>
                  <a:srgbClr val="0D2D3A"/>
                </a:solidFill>
              </a:rPr>
              <a:t>ư</a:t>
            </a:r>
            <a:r>
              <a:rPr lang="en-US" dirty="0" err="1">
                <a:solidFill>
                  <a:srgbClr val="0D2D3A"/>
                </a:solidFill>
              </a:rPr>
              <a:t>ớc</a:t>
            </a:r>
            <a:r>
              <a:rPr lang="en-US" dirty="0">
                <a:solidFill>
                  <a:srgbClr val="0D2D3A"/>
                </a:solidFill>
              </a:rPr>
              <a:t> 1</a:t>
            </a:r>
          </a:p>
        </p:txBody>
      </p:sp>
      <p:sp>
        <p:nvSpPr>
          <p:cNvPr id="10" name="Rectangle 9">
            <a:extLst>
              <a:ext uri="{FF2B5EF4-FFF2-40B4-BE49-F238E27FC236}">
                <a16:creationId xmlns:a16="http://schemas.microsoft.com/office/drawing/2014/main" id="{457E1AC2-9FCB-4F2F-916A-9F12177A2EEC}"/>
              </a:ext>
            </a:extLst>
          </p:cNvPr>
          <p:cNvSpPr/>
          <p:nvPr/>
        </p:nvSpPr>
        <p:spPr>
          <a:xfrm>
            <a:off x="4412609" y="3421891"/>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Nhận</a:t>
            </a:r>
            <a:r>
              <a:rPr lang="en-US" dirty="0">
                <a:solidFill>
                  <a:srgbClr val="0D2D3A"/>
                </a:solidFill>
              </a:rPr>
              <a:t> </a:t>
            </a:r>
            <a:r>
              <a:rPr lang="en-US" dirty="0" err="1">
                <a:solidFill>
                  <a:srgbClr val="0D2D3A"/>
                </a:solidFill>
              </a:rPr>
              <a:t>dạng</a:t>
            </a:r>
            <a:r>
              <a:rPr lang="en-US" dirty="0">
                <a:solidFill>
                  <a:srgbClr val="0D2D3A"/>
                </a:solidFill>
              </a:rPr>
              <a:t> </a:t>
            </a:r>
            <a:r>
              <a:rPr lang="en-US" dirty="0" err="1">
                <a:solidFill>
                  <a:srgbClr val="0D2D3A"/>
                </a:solidFill>
              </a:rPr>
              <a:t>entiy</a:t>
            </a:r>
            <a:endParaRPr lang="en-US" dirty="0">
              <a:solidFill>
                <a:srgbClr val="0D2D3A"/>
              </a:solidFill>
            </a:endParaRPr>
          </a:p>
        </p:txBody>
      </p:sp>
      <p:sp>
        <p:nvSpPr>
          <p:cNvPr id="11" name="Rectangle 10">
            <a:extLst>
              <a:ext uri="{FF2B5EF4-FFF2-40B4-BE49-F238E27FC236}">
                <a16:creationId xmlns:a16="http://schemas.microsoft.com/office/drawing/2014/main" id="{A586F783-1739-4D5F-ACFA-504252030E0C}"/>
              </a:ext>
            </a:extLst>
          </p:cNvPr>
          <p:cNvSpPr/>
          <p:nvPr/>
        </p:nvSpPr>
        <p:spPr>
          <a:xfrm>
            <a:off x="4412609" y="5562830"/>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Phân</a:t>
            </a:r>
            <a:r>
              <a:rPr lang="en-US" dirty="0">
                <a:solidFill>
                  <a:srgbClr val="0D2D3A"/>
                </a:solidFill>
              </a:rPr>
              <a:t> </a:t>
            </a:r>
            <a:r>
              <a:rPr lang="en-US" dirty="0" err="1">
                <a:solidFill>
                  <a:srgbClr val="0D2D3A"/>
                </a:solidFill>
              </a:rPr>
              <a:t>loại</a:t>
            </a:r>
            <a:r>
              <a:rPr lang="en-US" dirty="0">
                <a:solidFill>
                  <a:srgbClr val="0D2D3A"/>
                </a:solidFill>
              </a:rPr>
              <a:t> </a:t>
            </a:r>
            <a:r>
              <a:rPr lang="en-US" dirty="0" err="1">
                <a:solidFill>
                  <a:srgbClr val="0D2D3A"/>
                </a:solidFill>
              </a:rPr>
              <a:t>câu</a:t>
            </a:r>
            <a:endParaRPr lang="en-US" dirty="0">
              <a:solidFill>
                <a:srgbClr val="0D2D3A"/>
              </a:solidFill>
            </a:endParaRPr>
          </a:p>
        </p:txBody>
      </p:sp>
      <p:sp>
        <p:nvSpPr>
          <p:cNvPr id="12" name="Rectangle 11">
            <a:extLst>
              <a:ext uri="{FF2B5EF4-FFF2-40B4-BE49-F238E27FC236}">
                <a16:creationId xmlns:a16="http://schemas.microsoft.com/office/drawing/2014/main" id="{908B92C4-9F12-4230-9565-370BBB38C480}"/>
              </a:ext>
            </a:extLst>
          </p:cNvPr>
          <p:cNvSpPr/>
          <p:nvPr/>
        </p:nvSpPr>
        <p:spPr>
          <a:xfrm>
            <a:off x="4412609" y="4475174"/>
            <a:ext cx="2097248" cy="629175"/>
          </a:xfrm>
          <a:prstGeom prst="rect">
            <a:avLst/>
          </a:prstGeom>
          <a:solidFill>
            <a:srgbClr val="F2F2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Tiền</a:t>
            </a:r>
            <a:r>
              <a:rPr lang="en-US" dirty="0">
                <a:solidFill>
                  <a:srgbClr val="0D2D3A"/>
                </a:solidFill>
              </a:rPr>
              <a:t> </a:t>
            </a:r>
            <a:r>
              <a:rPr lang="en-US" dirty="0" err="1">
                <a:solidFill>
                  <a:srgbClr val="0D2D3A"/>
                </a:solidFill>
              </a:rPr>
              <a:t>xử</a:t>
            </a:r>
            <a:r>
              <a:rPr lang="en-US" dirty="0">
                <a:solidFill>
                  <a:srgbClr val="0D2D3A"/>
                </a:solidFill>
              </a:rPr>
              <a:t> </a:t>
            </a:r>
            <a:r>
              <a:rPr lang="en-US" dirty="0" err="1">
                <a:solidFill>
                  <a:srgbClr val="0D2D3A"/>
                </a:solidFill>
              </a:rPr>
              <a:t>lý</a:t>
            </a:r>
            <a:r>
              <a:rPr lang="en-US" dirty="0">
                <a:solidFill>
                  <a:srgbClr val="0D2D3A"/>
                </a:solidFill>
              </a:rPr>
              <a:t> b</a:t>
            </a:r>
            <a:r>
              <a:rPr lang="vi-VN" dirty="0">
                <a:solidFill>
                  <a:srgbClr val="0D2D3A"/>
                </a:solidFill>
              </a:rPr>
              <a:t>ư</a:t>
            </a:r>
            <a:r>
              <a:rPr lang="en-US" dirty="0" err="1">
                <a:solidFill>
                  <a:srgbClr val="0D2D3A"/>
                </a:solidFill>
              </a:rPr>
              <a:t>ớc</a:t>
            </a:r>
            <a:r>
              <a:rPr lang="en-US" dirty="0">
                <a:solidFill>
                  <a:srgbClr val="0D2D3A"/>
                </a:solidFill>
              </a:rPr>
              <a:t> 2</a:t>
            </a:r>
          </a:p>
        </p:txBody>
      </p:sp>
      <p:sp>
        <p:nvSpPr>
          <p:cNvPr id="7" name="Parallelogram 6">
            <a:extLst>
              <a:ext uri="{FF2B5EF4-FFF2-40B4-BE49-F238E27FC236}">
                <a16:creationId xmlns:a16="http://schemas.microsoft.com/office/drawing/2014/main" id="{332D9A61-110A-42D3-901F-596DFC467736}"/>
              </a:ext>
            </a:extLst>
          </p:cNvPr>
          <p:cNvSpPr/>
          <p:nvPr/>
        </p:nvSpPr>
        <p:spPr>
          <a:xfrm>
            <a:off x="7348756" y="5562830"/>
            <a:ext cx="2155971" cy="629175"/>
          </a:xfrm>
          <a:prstGeom prst="parallelogram">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Tên</a:t>
            </a:r>
            <a:r>
              <a:rPr lang="en-US" dirty="0">
                <a:solidFill>
                  <a:srgbClr val="0D2D3A"/>
                </a:solidFill>
              </a:rPr>
              <a:t> intent</a:t>
            </a:r>
          </a:p>
          <a:p>
            <a:pPr algn="ctr"/>
            <a:r>
              <a:rPr lang="en-US" dirty="0">
                <a:solidFill>
                  <a:srgbClr val="0D2D3A"/>
                </a:solidFill>
              </a:rPr>
              <a:t> + </a:t>
            </a:r>
            <a:r>
              <a:rPr lang="en-US" dirty="0" err="1">
                <a:solidFill>
                  <a:srgbClr val="0D2D3A"/>
                </a:solidFill>
              </a:rPr>
              <a:t>độ</a:t>
            </a:r>
            <a:r>
              <a:rPr lang="en-US" dirty="0">
                <a:solidFill>
                  <a:srgbClr val="0D2D3A"/>
                </a:solidFill>
              </a:rPr>
              <a:t> tin </a:t>
            </a:r>
            <a:r>
              <a:rPr lang="en-US" dirty="0" err="1">
                <a:solidFill>
                  <a:srgbClr val="0D2D3A"/>
                </a:solidFill>
              </a:rPr>
              <a:t>cậy</a:t>
            </a:r>
            <a:endParaRPr lang="en-US" dirty="0">
              <a:solidFill>
                <a:srgbClr val="0D2D3A"/>
              </a:solidFill>
            </a:endParaRPr>
          </a:p>
        </p:txBody>
      </p:sp>
      <p:cxnSp>
        <p:nvCxnSpPr>
          <p:cNvPr id="14" name="Straight Arrow Connector 13">
            <a:extLst>
              <a:ext uri="{FF2B5EF4-FFF2-40B4-BE49-F238E27FC236}">
                <a16:creationId xmlns:a16="http://schemas.microsoft.com/office/drawing/2014/main" id="{E264EBC7-C814-419A-846F-2D7D97C6C9A2}"/>
              </a:ext>
            </a:extLst>
          </p:cNvPr>
          <p:cNvCxnSpPr>
            <a:stCxn id="2" idx="6"/>
            <a:endCxn id="4" idx="1"/>
          </p:cNvCxnSpPr>
          <p:nvPr/>
        </p:nvCxnSpPr>
        <p:spPr>
          <a:xfrm flipV="1">
            <a:off x="3162650" y="2728054"/>
            <a:ext cx="1249959" cy="19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FA3B4FD-1C08-4002-888A-A81345FCF0E5}"/>
              </a:ext>
            </a:extLst>
          </p:cNvPr>
          <p:cNvCxnSpPr>
            <a:stCxn id="4" idx="2"/>
            <a:endCxn id="10" idx="0"/>
          </p:cNvCxnSpPr>
          <p:nvPr/>
        </p:nvCxnSpPr>
        <p:spPr>
          <a:xfrm>
            <a:off x="5461233" y="3042641"/>
            <a:ext cx="0" cy="379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16848F0-B955-4050-952A-5939376F579A}"/>
              </a:ext>
            </a:extLst>
          </p:cNvPr>
          <p:cNvCxnSpPr>
            <a:cxnSpLocks/>
            <a:endCxn id="12" idx="0"/>
          </p:cNvCxnSpPr>
          <p:nvPr/>
        </p:nvCxnSpPr>
        <p:spPr>
          <a:xfrm>
            <a:off x="5454242" y="4051066"/>
            <a:ext cx="6991" cy="424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0352044-7680-406C-A1FD-426E037D4FEB}"/>
              </a:ext>
            </a:extLst>
          </p:cNvPr>
          <p:cNvCxnSpPr>
            <a:cxnSpLocks/>
            <a:endCxn id="11" idx="0"/>
          </p:cNvCxnSpPr>
          <p:nvPr/>
        </p:nvCxnSpPr>
        <p:spPr>
          <a:xfrm>
            <a:off x="5461233" y="5104349"/>
            <a:ext cx="0" cy="4584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082F678-4118-4FCF-9B79-94910EC60FBC}"/>
              </a:ext>
            </a:extLst>
          </p:cNvPr>
          <p:cNvCxnSpPr>
            <a:cxnSpLocks/>
            <a:stCxn id="11" idx="3"/>
            <a:endCxn id="7" idx="5"/>
          </p:cNvCxnSpPr>
          <p:nvPr/>
        </p:nvCxnSpPr>
        <p:spPr>
          <a:xfrm>
            <a:off x="6509857" y="5877418"/>
            <a:ext cx="9175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31112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22</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Bài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toán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huấn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luyện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và</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phân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lớp</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ý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định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dùng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Qui </a:t>
            </a:r>
            <a:r>
              <a:rPr lang="en-US" sz="2000" dirty="0" err="1">
                <a:latin typeface="Noto Serif" panose="02020600060500020200" pitchFamily="18" charset="0"/>
                <a:ea typeface="Noto Serif" panose="02020600060500020200" pitchFamily="18" charset="0"/>
                <a:cs typeface="Noto Serif" panose="02020600060500020200" pitchFamily="18" charset="0"/>
              </a:rPr>
              <a:t>trình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xử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của</a:t>
            </a:r>
            <a:r>
              <a:rPr lang="en-US" sz="2000" dirty="0">
                <a:latin typeface="Noto Serif" panose="02020600060500020200" pitchFamily="18" charset="0"/>
                <a:ea typeface="Noto Serif" panose="02020600060500020200" pitchFamily="18" charset="0"/>
                <a:cs typeface="Noto Serif" panose="02020600060500020200" pitchFamily="18" charset="0"/>
              </a:rPr>
              <a:t> chatbot</a:t>
            </a:r>
          </a:p>
        </p:txBody>
      </p:sp>
      <p:sp>
        <p:nvSpPr>
          <p:cNvPr id="11" name="Diamond 10">
            <a:extLst>
              <a:ext uri="{FF2B5EF4-FFF2-40B4-BE49-F238E27FC236}">
                <a16:creationId xmlns:a16="http://schemas.microsoft.com/office/drawing/2014/main" id="{9032F813-A13D-454A-B025-3948442DE9DE}"/>
              </a:ext>
            </a:extLst>
          </p:cNvPr>
          <p:cNvSpPr/>
          <p:nvPr/>
        </p:nvSpPr>
        <p:spPr>
          <a:xfrm>
            <a:off x="5271213" y="3208124"/>
            <a:ext cx="2883094" cy="1748169"/>
          </a:xfrm>
          <a:prstGeom prst="diamon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0D2D3A"/>
                </a:solidFill>
              </a:rPr>
              <a:t>Kiểm</a:t>
            </a:r>
            <a:r>
              <a:rPr lang="en-US" sz="1600" dirty="0">
                <a:solidFill>
                  <a:srgbClr val="0D2D3A"/>
                </a:solidFill>
              </a:rPr>
              <a:t> </a:t>
            </a:r>
            <a:r>
              <a:rPr lang="en-US" sz="1600" dirty="0" err="1">
                <a:solidFill>
                  <a:srgbClr val="0D2D3A"/>
                </a:solidFill>
              </a:rPr>
              <a:t>tra</a:t>
            </a:r>
            <a:r>
              <a:rPr lang="en-US" sz="1600" dirty="0">
                <a:solidFill>
                  <a:srgbClr val="0D2D3A"/>
                </a:solidFill>
              </a:rPr>
              <a:t> intent </a:t>
            </a:r>
            <a:r>
              <a:rPr lang="en-US" sz="1600" dirty="0" err="1">
                <a:solidFill>
                  <a:srgbClr val="0D2D3A"/>
                </a:solidFill>
              </a:rPr>
              <a:t>có</a:t>
            </a:r>
            <a:r>
              <a:rPr lang="en-US" sz="1600" dirty="0">
                <a:solidFill>
                  <a:srgbClr val="0D2D3A"/>
                </a:solidFill>
              </a:rPr>
              <a:t> </a:t>
            </a:r>
            <a:r>
              <a:rPr lang="en-US" sz="1600" dirty="0" err="1">
                <a:solidFill>
                  <a:srgbClr val="0D2D3A"/>
                </a:solidFill>
              </a:rPr>
              <a:t>phải</a:t>
            </a:r>
            <a:r>
              <a:rPr lang="en-US" sz="1600" dirty="0">
                <a:solidFill>
                  <a:srgbClr val="0D2D3A"/>
                </a:solidFill>
              </a:rPr>
              <a:t> </a:t>
            </a:r>
            <a:r>
              <a:rPr lang="en-US" sz="1600" dirty="0" err="1">
                <a:solidFill>
                  <a:srgbClr val="0D2D3A"/>
                </a:solidFill>
              </a:rPr>
              <a:t>là</a:t>
            </a:r>
            <a:r>
              <a:rPr lang="en-US" sz="1600" dirty="0">
                <a:solidFill>
                  <a:srgbClr val="0D2D3A"/>
                </a:solidFill>
              </a:rPr>
              <a:t> intent </a:t>
            </a:r>
            <a:r>
              <a:rPr lang="en-US" sz="1600" dirty="0" err="1">
                <a:solidFill>
                  <a:srgbClr val="0D2D3A"/>
                </a:solidFill>
              </a:rPr>
              <a:t>cần</a:t>
            </a:r>
            <a:r>
              <a:rPr lang="en-US" sz="1600" dirty="0">
                <a:solidFill>
                  <a:srgbClr val="0D2D3A"/>
                </a:solidFill>
              </a:rPr>
              <a:t> </a:t>
            </a:r>
            <a:r>
              <a:rPr lang="en-US" sz="1600" dirty="0" err="1">
                <a:solidFill>
                  <a:srgbClr val="0D2D3A"/>
                </a:solidFill>
              </a:rPr>
              <a:t>truy</a:t>
            </a:r>
            <a:r>
              <a:rPr lang="en-US" sz="1600" dirty="0">
                <a:solidFill>
                  <a:srgbClr val="0D2D3A"/>
                </a:solidFill>
              </a:rPr>
              <a:t> </a:t>
            </a:r>
            <a:r>
              <a:rPr lang="en-US" sz="1600" dirty="0" err="1">
                <a:solidFill>
                  <a:srgbClr val="0D2D3A"/>
                </a:solidFill>
              </a:rPr>
              <a:t>vấn</a:t>
            </a:r>
            <a:endParaRPr lang="en-US" sz="1600" dirty="0">
              <a:solidFill>
                <a:srgbClr val="0D2D3A"/>
              </a:solidFill>
            </a:endParaRPr>
          </a:p>
        </p:txBody>
      </p:sp>
      <p:cxnSp>
        <p:nvCxnSpPr>
          <p:cNvPr id="15" name="Connector: Elbow 14">
            <a:extLst>
              <a:ext uri="{FF2B5EF4-FFF2-40B4-BE49-F238E27FC236}">
                <a16:creationId xmlns:a16="http://schemas.microsoft.com/office/drawing/2014/main" id="{CD0CCAC4-DE9F-4181-A265-06AA1BCADD8E}"/>
              </a:ext>
            </a:extLst>
          </p:cNvPr>
          <p:cNvCxnSpPr>
            <a:cxnSpLocks/>
            <a:stCxn id="33" idx="1"/>
            <a:endCxn id="26" idx="0"/>
          </p:cNvCxnSpPr>
          <p:nvPr/>
        </p:nvCxnSpPr>
        <p:spPr>
          <a:xfrm rot="10800000" flipV="1">
            <a:off x="1987861" y="3026207"/>
            <a:ext cx="1381568" cy="15386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6F4206DD-E252-4624-AD87-757765A5E1AF}"/>
              </a:ext>
            </a:extLst>
          </p:cNvPr>
          <p:cNvCxnSpPr>
            <a:cxnSpLocks/>
            <a:stCxn id="33" idx="3"/>
            <a:endCxn id="11" idx="0"/>
          </p:cNvCxnSpPr>
          <p:nvPr/>
        </p:nvCxnSpPr>
        <p:spPr>
          <a:xfrm>
            <a:off x="5456909" y="3026208"/>
            <a:ext cx="1255851" cy="18191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0683B5B-DFC0-4CC1-B918-25C3A885BA5F}"/>
              </a:ext>
            </a:extLst>
          </p:cNvPr>
          <p:cNvSpPr/>
          <p:nvPr/>
        </p:nvSpPr>
        <p:spPr>
          <a:xfrm>
            <a:off x="3851410" y="4600915"/>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Thực</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lấy</a:t>
            </a:r>
            <a:r>
              <a:rPr lang="en-US" dirty="0">
                <a:solidFill>
                  <a:srgbClr val="0D2D3A"/>
                </a:solidFill>
              </a:rPr>
              <a:t> </a:t>
            </a:r>
            <a:r>
              <a:rPr lang="en-US" dirty="0" err="1">
                <a:solidFill>
                  <a:srgbClr val="0D2D3A"/>
                </a:solidFill>
              </a:rPr>
              <a:t>câu</a:t>
            </a:r>
            <a:r>
              <a:rPr lang="en-US" dirty="0">
                <a:solidFill>
                  <a:srgbClr val="0D2D3A"/>
                </a:solidFill>
              </a:rPr>
              <a:t> </a:t>
            </a:r>
            <a:r>
              <a:rPr lang="en-US" dirty="0" err="1">
                <a:solidFill>
                  <a:srgbClr val="0D2D3A"/>
                </a:solidFill>
              </a:rPr>
              <a:t>trả</a:t>
            </a:r>
            <a:r>
              <a:rPr lang="en-US" dirty="0">
                <a:solidFill>
                  <a:srgbClr val="0D2D3A"/>
                </a:solidFill>
              </a:rPr>
              <a:t> </a:t>
            </a:r>
            <a:r>
              <a:rPr lang="en-US" dirty="0" err="1">
                <a:solidFill>
                  <a:srgbClr val="0D2D3A"/>
                </a:solidFill>
              </a:rPr>
              <a:t>lời</a:t>
            </a:r>
            <a:endParaRPr lang="en-US" dirty="0">
              <a:solidFill>
                <a:srgbClr val="0D2D3A"/>
              </a:solidFill>
            </a:endParaRPr>
          </a:p>
        </p:txBody>
      </p:sp>
      <p:sp>
        <p:nvSpPr>
          <p:cNvPr id="23" name="Rectangle 22">
            <a:extLst>
              <a:ext uri="{FF2B5EF4-FFF2-40B4-BE49-F238E27FC236}">
                <a16:creationId xmlns:a16="http://schemas.microsoft.com/office/drawing/2014/main" id="{BFABAE3C-EA13-4EB6-86E0-C0BE0D37AC80}"/>
              </a:ext>
            </a:extLst>
          </p:cNvPr>
          <p:cNvSpPr/>
          <p:nvPr/>
        </p:nvSpPr>
        <p:spPr>
          <a:xfrm>
            <a:off x="7499091" y="4573543"/>
            <a:ext cx="2321031"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Thực</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hiện</a:t>
            </a:r>
            <a:r>
              <a:rPr lang="en-US" dirty="0">
                <a:solidFill>
                  <a:srgbClr val="0D2D3A"/>
                </a:solidFill>
              </a:rPr>
              <a:t> </a:t>
            </a:r>
            <a:r>
              <a:rPr lang="en-US" dirty="0" err="1">
                <a:solidFill>
                  <a:srgbClr val="0D2D3A"/>
                </a:solidFill>
              </a:rPr>
              <a:t>truy</a:t>
            </a:r>
            <a:r>
              <a:rPr lang="en-US" dirty="0">
                <a:solidFill>
                  <a:srgbClr val="0D2D3A"/>
                </a:solidFill>
              </a:rPr>
              <a:t> </a:t>
            </a:r>
            <a:r>
              <a:rPr lang="en-US" dirty="0" err="1">
                <a:solidFill>
                  <a:srgbClr val="0D2D3A"/>
                </a:solidFill>
              </a:rPr>
              <a:t>vấn</a:t>
            </a:r>
            <a:r>
              <a:rPr lang="en-US" dirty="0">
                <a:solidFill>
                  <a:srgbClr val="0D2D3A"/>
                </a:solidFill>
              </a:rPr>
              <a:t> </a:t>
            </a:r>
          </a:p>
        </p:txBody>
      </p:sp>
      <p:sp>
        <p:nvSpPr>
          <p:cNvPr id="24" name="TextBox 23">
            <a:extLst>
              <a:ext uri="{FF2B5EF4-FFF2-40B4-BE49-F238E27FC236}">
                <a16:creationId xmlns:a16="http://schemas.microsoft.com/office/drawing/2014/main" id="{E8018F16-6FFA-4977-840F-73C5AB787DD7}"/>
              </a:ext>
            </a:extLst>
          </p:cNvPr>
          <p:cNvSpPr txBox="1"/>
          <p:nvPr/>
        </p:nvSpPr>
        <p:spPr>
          <a:xfrm>
            <a:off x="2533961" y="2656874"/>
            <a:ext cx="687897" cy="369332"/>
          </a:xfrm>
          <a:prstGeom prst="rect">
            <a:avLst/>
          </a:prstGeom>
          <a:noFill/>
        </p:spPr>
        <p:txBody>
          <a:bodyPr wrap="square" rtlCol="0">
            <a:spAutoFit/>
          </a:bodyPr>
          <a:lstStyle/>
          <a:p>
            <a:r>
              <a:rPr lang="en-US" dirty="0"/>
              <a:t>Sai</a:t>
            </a:r>
          </a:p>
        </p:txBody>
      </p:sp>
      <p:sp>
        <p:nvSpPr>
          <p:cNvPr id="25" name="TextBox 24">
            <a:extLst>
              <a:ext uri="{FF2B5EF4-FFF2-40B4-BE49-F238E27FC236}">
                <a16:creationId xmlns:a16="http://schemas.microsoft.com/office/drawing/2014/main" id="{F3D2333D-4C99-447B-8394-FC3AAE1D75D0}"/>
              </a:ext>
            </a:extLst>
          </p:cNvPr>
          <p:cNvSpPr txBox="1"/>
          <p:nvPr/>
        </p:nvSpPr>
        <p:spPr>
          <a:xfrm>
            <a:off x="5752051" y="2656875"/>
            <a:ext cx="687897" cy="369332"/>
          </a:xfrm>
          <a:prstGeom prst="rect">
            <a:avLst/>
          </a:prstGeom>
          <a:noFill/>
        </p:spPr>
        <p:txBody>
          <a:bodyPr wrap="square" rtlCol="0">
            <a:spAutoFit/>
          </a:bodyPr>
          <a:lstStyle/>
          <a:p>
            <a:r>
              <a:rPr lang="en-US" dirty="0" err="1"/>
              <a:t>Đúng</a:t>
            </a:r>
            <a:endParaRPr lang="en-US" dirty="0"/>
          </a:p>
        </p:txBody>
      </p:sp>
      <p:sp>
        <p:nvSpPr>
          <p:cNvPr id="39" name="Oval 38">
            <a:extLst>
              <a:ext uri="{FF2B5EF4-FFF2-40B4-BE49-F238E27FC236}">
                <a16:creationId xmlns:a16="http://schemas.microsoft.com/office/drawing/2014/main" id="{FFBA1595-6872-4620-9681-018DD6CC34B4}"/>
              </a:ext>
            </a:extLst>
          </p:cNvPr>
          <p:cNvSpPr/>
          <p:nvPr/>
        </p:nvSpPr>
        <p:spPr>
          <a:xfrm>
            <a:off x="3851410" y="5927793"/>
            <a:ext cx="2097248" cy="850363"/>
          </a:xfrm>
          <a:prstGeom prst="ellips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solidFill>
                  <a:srgbClr val="0D2D3A"/>
                </a:solidFill>
              </a:rPr>
              <a:t>Câu</a:t>
            </a:r>
            <a:r>
              <a:rPr lang="en-US" dirty="0">
                <a:solidFill>
                  <a:srgbClr val="0D2D3A"/>
                </a:solidFill>
              </a:rPr>
              <a:t> </a:t>
            </a:r>
            <a:r>
              <a:rPr lang="en-US" dirty="0" err="1">
                <a:solidFill>
                  <a:srgbClr val="0D2D3A"/>
                </a:solidFill>
              </a:rPr>
              <a:t>trả</a:t>
            </a:r>
            <a:r>
              <a:rPr lang="en-US" dirty="0">
                <a:solidFill>
                  <a:srgbClr val="0D2D3A"/>
                </a:solidFill>
              </a:rPr>
              <a:t> </a:t>
            </a:r>
            <a:r>
              <a:rPr lang="en-US" dirty="0" err="1">
                <a:solidFill>
                  <a:srgbClr val="0D2D3A"/>
                </a:solidFill>
              </a:rPr>
              <a:t>lời</a:t>
            </a:r>
            <a:endParaRPr lang="en-US" dirty="0">
              <a:solidFill>
                <a:srgbClr val="0D2D3A"/>
              </a:solidFill>
            </a:endParaRPr>
          </a:p>
        </p:txBody>
      </p:sp>
      <p:cxnSp>
        <p:nvCxnSpPr>
          <p:cNvPr id="43" name="Connector: Elbow 42">
            <a:extLst>
              <a:ext uri="{FF2B5EF4-FFF2-40B4-BE49-F238E27FC236}">
                <a16:creationId xmlns:a16="http://schemas.microsoft.com/office/drawing/2014/main" id="{94E0F177-1ABC-4351-A845-5179B3D09EE2}"/>
              </a:ext>
            </a:extLst>
          </p:cNvPr>
          <p:cNvCxnSpPr>
            <a:cxnSpLocks/>
            <a:stCxn id="11" idx="1"/>
            <a:endCxn id="22" idx="0"/>
          </p:cNvCxnSpPr>
          <p:nvPr/>
        </p:nvCxnSpPr>
        <p:spPr>
          <a:xfrm rot="10800000" flipV="1">
            <a:off x="4900035" y="4082209"/>
            <a:ext cx="371179" cy="5187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BACB674B-4562-4BF1-92C6-783793E771C7}"/>
              </a:ext>
            </a:extLst>
          </p:cNvPr>
          <p:cNvCxnSpPr>
            <a:cxnSpLocks/>
            <a:stCxn id="11" idx="3"/>
            <a:endCxn id="23" idx="0"/>
          </p:cNvCxnSpPr>
          <p:nvPr/>
        </p:nvCxnSpPr>
        <p:spPr>
          <a:xfrm>
            <a:off x="8154307" y="4082209"/>
            <a:ext cx="505300" cy="4913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D20AC22C-4D45-4695-86C3-AE016A5497E0}"/>
              </a:ext>
            </a:extLst>
          </p:cNvPr>
          <p:cNvCxnSpPr>
            <a:cxnSpLocks/>
            <a:endCxn id="39" idx="2"/>
          </p:cNvCxnSpPr>
          <p:nvPr/>
        </p:nvCxnSpPr>
        <p:spPr>
          <a:xfrm rot="16200000" flipH="1">
            <a:off x="1690251" y="4191816"/>
            <a:ext cx="2458768" cy="18635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3F77FE6-1D78-43CB-9C1A-E801824279DA}"/>
              </a:ext>
            </a:extLst>
          </p:cNvPr>
          <p:cNvCxnSpPr>
            <a:cxnSpLocks/>
            <a:stCxn id="22" idx="2"/>
            <a:endCxn id="39" idx="0"/>
          </p:cNvCxnSpPr>
          <p:nvPr/>
        </p:nvCxnSpPr>
        <p:spPr>
          <a:xfrm>
            <a:off x="4900034" y="5230090"/>
            <a:ext cx="0" cy="697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4825534C-ED34-4293-9DE6-2FD6419C5FF9}"/>
              </a:ext>
            </a:extLst>
          </p:cNvPr>
          <p:cNvCxnSpPr>
            <a:cxnSpLocks/>
            <a:stCxn id="23" idx="2"/>
            <a:endCxn id="39" idx="6"/>
          </p:cNvCxnSpPr>
          <p:nvPr/>
        </p:nvCxnSpPr>
        <p:spPr>
          <a:xfrm rot="5400000">
            <a:off x="6729005" y="4422372"/>
            <a:ext cx="1150257" cy="27109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590E5AEE-B4C4-47C7-8108-1704CB8A8A8D}"/>
              </a:ext>
            </a:extLst>
          </p:cNvPr>
          <p:cNvSpPr txBox="1"/>
          <p:nvPr/>
        </p:nvSpPr>
        <p:spPr>
          <a:xfrm>
            <a:off x="4503810" y="3753836"/>
            <a:ext cx="687897" cy="369332"/>
          </a:xfrm>
          <a:prstGeom prst="rect">
            <a:avLst/>
          </a:prstGeom>
          <a:noFill/>
        </p:spPr>
        <p:txBody>
          <a:bodyPr wrap="square" rtlCol="0">
            <a:spAutoFit/>
          </a:bodyPr>
          <a:lstStyle/>
          <a:p>
            <a:r>
              <a:rPr lang="en-US" dirty="0"/>
              <a:t>Sai</a:t>
            </a:r>
          </a:p>
        </p:txBody>
      </p:sp>
      <p:sp>
        <p:nvSpPr>
          <p:cNvPr id="60" name="TextBox 59">
            <a:extLst>
              <a:ext uri="{FF2B5EF4-FFF2-40B4-BE49-F238E27FC236}">
                <a16:creationId xmlns:a16="http://schemas.microsoft.com/office/drawing/2014/main" id="{6ACAE60A-2438-4564-A985-A5A4E9F30895}"/>
              </a:ext>
            </a:extLst>
          </p:cNvPr>
          <p:cNvSpPr txBox="1"/>
          <p:nvPr/>
        </p:nvSpPr>
        <p:spPr>
          <a:xfrm>
            <a:off x="8000265" y="3753836"/>
            <a:ext cx="687897" cy="369332"/>
          </a:xfrm>
          <a:prstGeom prst="rect">
            <a:avLst/>
          </a:prstGeom>
          <a:noFill/>
        </p:spPr>
        <p:txBody>
          <a:bodyPr wrap="square" rtlCol="0">
            <a:spAutoFit/>
          </a:bodyPr>
          <a:lstStyle/>
          <a:p>
            <a:r>
              <a:rPr lang="en-US" dirty="0" err="1"/>
              <a:t>Đúng</a:t>
            </a:r>
            <a:endParaRPr lang="en-US" dirty="0"/>
          </a:p>
        </p:txBody>
      </p:sp>
      <p:sp>
        <p:nvSpPr>
          <p:cNvPr id="26" name="Rectangle 25">
            <a:extLst>
              <a:ext uri="{FF2B5EF4-FFF2-40B4-BE49-F238E27FC236}">
                <a16:creationId xmlns:a16="http://schemas.microsoft.com/office/drawing/2014/main" id="{A974468D-E42E-4AF2-86F6-B902CC76CD5B}"/>
              </a:ext>
            </a:extLst>
          </p:cNvPr>
          <p:cNvSpPr/>
          <p:nvPr/>
        </p:nvSpPr>
        <p:spPr>
          <a:xfrm>
            <a:off x="939237" y="4564839"/>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Nhận</a:t>
            </a:r>
            <a:r>
              <a:rPr lang="en-US" dirty="0">
                <a:solidFill>
                  <a:srgbClr val="0D2D3A"/>
                </a:solidFill>
              </a:rPr>
              <a:t> </a:t>
            </a:r>
            <a:r>
              <a:rPr lang="en-US" dirty="0" err="1">
                <a:solidFill>
                  <a:srgbClr val="0D2D3A"/>
                </a:solidFill>
              </a:rPr>
              <a:t>dạng</a:t>
            </a:r>
            <a:r>
              <a:rPr lang="en-US" dirty="0">
                <a:solidFill>
                  <a:srgbClr val="0D2D3A"/>
                </a:solidFill>
              </a:rPr>
              <a:t> </a:t>
            </a:r>
            <a:r>
              <a:rPr lang="en-US" dirty="0" err="1">
                <a:solidFill>
                  <a:srgbClr val="0D2D3A"/>
                </a:solidFill>
              </a:rPr>
              <a:t>sắc</a:t>
            </a:r>
            <a:r>
              <a:rPr lang="en-US" dirty="0">
                <a:solidFill>
                  <a:srgbClr val="0D2D3A"/>
                </a:solidFill>
              </a:rPr>
              <a:t> </a:t>
            </a:r>
            <a:r>
              <a:rPr lang="en-US" dirty="0" err="1">
                <a:solidFill>
                  <a:srgbClr val="0D2D3A"/>
                </a:solidFill>
              </a:rPr>
              <a:t>thái</a:t>
            </a:r>
            <a:r>
              <a:rPr lang="en-US" dirty="0">
                <a:solidFill>
                  <a:srgbClr val="0D2D3A"/>
                </a:solidFill>
              </a:rPr>
              <a:t> </a:t>
            </a:r>
            <a:r>
              <a:rPr lang="en-US" dirty="0" err="1">
                <a:solidFill>
                  <a:srgbClr val="0D2D3A"/>
                </a:solidFill>
              </a:rPr>
              <a:t>câu</a:t>
            </a:r>
            <a:endParaRPr lang="en-US" dirty="0">
              <a:solidFill>
                <a:srgbClr val="0D2D3A"/>
              </a:solidFill>
            </a:endParaRPr>
          </a:p>
        </p:txBody>
      </p:sp>
      <p:sp>
        <p:nvSpPr>
          <p:cNvPr id="30" name="Rectangle 29">
            <a:extLst>
              <a:ext uri="{FF2B5EF4-FFF2-40B4-BE49-F238E27FC236}">
                <a16:creationId xmlns:a16="http://schemas.microsoft.com/office/drawing/2014/main" id="{1B13406F-9A21-4DD5-9BA6-D06FF019B1A1}"/>
              </a:ext>
            </a:extLst>
          </p:cNvPr>
          <p:cNvSpPr/>
          <p:nvPr/>
        </p:nvSpPr>
        <p:spPr>
          <a:xfrm>
            <a:off x="3359661" y="1548086"/>
            <a:ext cx="2097248" cy="629175"/>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D2D3A"/>
                </a:solidFill>
              </a:rPr>
              <a:t>Tên</a:t>
            </a:r>
            <a:r>
              <a:rPr lang="en-US" dirty="0">
                <a:solidFill>
                  <a:srgbClr val="0D2D3A"/>
                </a:solidFill>
              </a:rPr>
              <a:t> intent + </a:t>
            </a:r>
            <a:r>
              <a:rPr lang="en-US" dirty="0" err="1">
                <a:solidFill>
                  <a:srgbClr val="0D2D3A"/>
                </a:solidFill>
              </a:rPr>
              <a:t>độ</a:t>
            </a:r>
            <a:r>
              <a:rPr lang="en-US" dirty="0">
                <a:solidFill>
                  <a:srgbClr val="0D2D3A"/>
                </a:solidFill>
              </a:rPr>
              <a:t> tin </a:t>
            </a:r>
            <a:r>
              <a:rPr lang="en-US" dirty="0" err="1">
                <a:solidFill>
                  <a:srgbClr val="0D2D3A"/>
                </a:solidFill>
              </a:rPr>
              <a:t>cậy</a:t>
            </a:r>
            <a:endParaRPr lang="en-US" dirty="0">
              <a:solidFill>
                <a:srgbClr val="0D2D3A"/>
              </a:solidFill>
            </a:endParaRPr>
          </a:p>
        </p:txBody>
      </p:sp>
      <p:cxnSp>
        <p:nvCxnSpPr>
          <p:cNvPr id="17" name="Straight Arrow Connector 16">
            <a:extLst>
              <a:ext uri="{FF2B5EF4-FFF2-40B4-BE49-F238E27FC236}">
                <a16:creationId xmlns:a16="http://schemas.microsoft.com/office/drawing/2014/main" id="{B49A81E0-29E0-4765-966C-44C50E68AE14}"/>
              </a:ext>
            </a:extLst>
          </p:cNvPr>
          <p:cNvCxnSpPr>
            <a:cxnSpLocks/>
            <a:stCxn id="30" idx="2"/>
            <a:endCxn id="33" idx="0"/>
          </p:cNvCxnSpPr>
          <p:nvPr/>
        </p:nvCxnSpPr>
        <p:spPr>
          <a:xfrm>
            <a:off x="4408285" y="2177261"/>
            <a:ext cx="4884" cy="216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Diamond 32">
            <a:extLst>
              <a:ext uri="{FF2B5EF4-FFF2-40B4-BE49-F238E27FC236}">
                <a16:creationId xmlns:a16="http://schemas.microsoft.com/office/drawing/2014/main" id="{585E0141-AA44-44AE-A0AE-D8ADE678128B}"/>
              </a:ext>
            </a:extLst>
          </p:cNvPr>
          <p:cNvSpPr/>
          <p:nvPr/>
        </p:nvSpPr>
        <p:spPr>
          <a:xfrm>
            <a:off x="3369429" y="2393334"/>
            <a:ext cx="2087480" cy="1265747"/>
          </a:xfrm>
          <a:prstGeom prst="diamon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600" dirty="0" err="1">
                <a:solidFill>
                  <a:srgbClr val="0D2D3A"/>
                </a:solidFill>
              </a:rPr>
              <a:t>Độ</a:t>
            </a:r>
            <a:r>
              <a:rPr lang="en-US" sz="1600" dirty="0">
                <a:solidFill>
                  <a:srgbClr val="0D2D3A"/>
                </a:solidFill>
              </a:rPr>
              <a:t> tin </a:t>
            </a:r>
            <a:r>
              <a:rPr lang="en-US" sz="1600" dirty="0" err="1">
                <a:solidFill>
                  <a:srgbClr val="0D2D3A"/>
                </a:solidFill>
              </a:rPr>
              <a:t>cậy</a:t>
            </a:r>
            <a:r>
              <a:rPr lang="en-US" sz="1600" dirty="0">
                <a:solidFill>
                  <a:srgbClr val="0D2D3A"/>
                </a:solidFill>
              </a:rPr>
              <a:t> </a:t>
            </a:r>
            <a:r>
              <a:rPr lang="en-US" sz="1600" dirty="0" err="1">
                <a:solidFill>
                  <a:srgbClr val="0D2D3A"/>
                </a:solidFill>
              </a:rPr>
              <a:t>lớn</a:t>
            </a:r>
            <a:r>
              <a:rPr lang="en-US" sz="1600" dirty="0">
                <a:solidFill>
                  <a:srgbClr val="0D2D3A"/>
                </a:solidFill>
              </a:rPr>
              <a:t> </a:t>
            </a:r>
            <a:r>
              <a:rPr lang="en-US" sz="1600" dirty="0" err="1">
                <a:solidFill>
                  <a:srgbClr val="0D2D3A"/>
                </a:solidFill>
              </a:rPr>
              <a:t>hơn</a:t>
            </a:r>
            <a:r>
              <a:rPr lang="en-US" sz="1600" dirty="0">
                <a:solidFill>
                  <a:srgbClr val="0D2D3A"/>
                </a:solidFill>
              </a:rPr>
              <a:t> ng</a:t>
            </a:r>
            <a:r>
              <a:rPr lang="vi-VN" sz="1600" dirty="0">
                <a:solidFill>
                  <a:srgbClr val="0D2D3A"/>
                </a:solidFill>
              </a:rPr>
              <a:t>ư</a:t>
            </a:r>
            <a:r>
              <a:rPr lang="en-US" sz="1600" dirty="0" err="1">
                <a:solidFill>
                  <a:srgbClr val="0D2D3A"/>
                </a:solidFill>
              </a:rPr>
              <a:t>ỡng</a:t>
            </a:r>
            <a:endParaRPr lang="en-US" sz="1600" dirty="0">
              <a:solidFill>
                <a:srgbClr val="0D2D3A"/>
              </a:solidFill>
            </a:endParaRPr>
          </a:p>
        </p:txBody>
      </p:sp>
    </p:spTree>
    <p:extLst>
      <p:ext uri="{BB962C8B-B14F-4D97-AF65-F5344CB8AC3E}">
        <p14:creationId xmlns:p14="http://schemas.microsoft.com/office/powerpoint/2010/main" val="3676149020"/>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23877" y="6312366"/>
            <a:ext cx="465356" cy="369332"/>
          </a:xfrm>
          <a:prstGeom prst="rect">
            <a:avLst/>
          </a:prstGeom>
          <a:noFill/>
        </p:spPr>
        <p:txBody>
          <a:bodyPr wrap="square" rtlCol="0">
            <a:spAutoFit/>
          </a:bodyPr>
          <a:lstStyle>
            <a:defPPr>
              <a:defRPr lang="en-US"/>
            </a:defPPr>
          </a:lstStyle>
          <a:p>
            <a:fld id="{1FF84C5A-E8AF-4522-8C0D-F84E0DB5A9DC}" type="slidenum">
              <a:rPr lang="en-US"/>
              <a:pPr/>
              <a:t>23</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KẾT QUẢ THỰC HIỆN</a:t>
            </a:r>
          </a:p>
        </p:txBody>
      </p:sp>
    </p:spTree>
    <p:extLst>
      <p:ext uri="{BB962C8B-B14F-4D97-AF65-F5344CB8AC3E}">
        <p14:creationId xmlns:p14="http://schemas.microsoft.com/office/powerpoint/2010/main" val="2603006228"/>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24</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Chức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quản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sân</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3" name="Picture 2">
            <a:extLst>
              <a:ext uri="{FF2B5EF4-FFF2-40B4-BE49-F238E27FC236}">
                <a16:creationId xmlns:a16="http://schemas.microsoft.com/office/drawing/2014/main" id="{ED86F9B2-404E-4E76-9664-CD9D9BEAAFAF}"/>
              </a:ext>
            </a:extLst>
          </p:cNvPr>
          <p:cNvPicPr>
            <a:picLocks noChangeAspect="1"/>
          </p:cNvPicPr>
          <p:nvPr/>
        </p:nvPicPr>
        <p:blipFill>
          <a:blip r:embed="rId2"/>
          <a:stretch>
            <a:fillRect/>
          </a:stretch>
        </p:blipFill>
        <p:spPr>
          <a:xfrm>
            <a:off x="1713391" y="1918118"/>
            <a:ext cx="8417818" cy="3652172"/>
          </a:xfrm>
          <a:prstGeom prst="rect">
            <a:avLst/>
          </a:prstGeom>
        </p:spPr>
      </p:pic>
    </p:spTree>
    <p:extLst>
      <p:ext uri="{BB962C8B-B14F-4D97-AF65-F5344CB8AC3E}">
        <p14:creationId xmlns:p14="http://schemas.microsoft.com/office/powerpoint/2010/main" val="2433726183"/>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25</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Chức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đặt</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lịch</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A439DD2E-5042-4F9B-8509-FEC65255257F}"/>
              </a:ext>
            </a:extLst>
          </p:cNvPr>
          <p:cNvPicPr>
            <a:picLocks noChangeAspect="1"/>
          </p:cNvPicPr>
          <p:nvPr/>
        </p:nvPicPr>
        <p:blipFill>
          <a:blip r:embed="rId2"/>
          <a:stretch>
            <a:fillRect/>
          </a:stretch>
        </p:blipFill>
        <p:spPr>
          <a:xfrm>
            <a:off x="1842549" y="1867769"/>
            <a:ext cx="8442354" cy="3509574"/>
          </a:xfrm>
          <a:prstGeom prst="rect">
            <a:avLst/>
          </a:prstGeom>
        </p:spPr>
      </p:pic>
      <p:sp>
        <p:nvSpPr>
          <p:cNvPr id="11" name="Subtitle 24">
            <a:extLst>
              <a:ext uri="{FF2B5EF4-FFF2-40B4-BE49-F238E27FC236}">
                <a16:creationId xmlns:a16="http://schemas.microsoft.com/office/drawing/2014/main" id="{EB7D963E-86B0-4AFA-96A5-E8BC6C776B3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314008253"/>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26</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quản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sân</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3" name="Picture 2">
            <a:extLst>
              <a:ext uri="{FF2B5EF4-FFF2-40B4-BE49-F238E27FC236}">
                <a16:creationId xmlns:a16="http://schemas.microsoft.com/office/drawing/2014/main" id="{8C983AB9-197C-4006-8AC9-5B2045303BA2}"/>
              </a:ext>
            </a:extLst>
          </p:cNvPr>
          <p:cNvPicPr>
            <a:picLocks noChangeAspect="1"/>
          </p:cNvPicPr>
          <p:nvPr/>
        </p:nvPicPr>
        <p:blipFill>
          <a:blip r:embed="rId2"/>
          <a:stretch>
            <a:fillRect/>
          </a:stretch>
        </p:blipFill>
        <p:spPr>
          <a:xfrm>
            <a:off x="1713392" y="2080587"/>
            <a:ext cx="8235952" cy="2818584"/>
          </a:xfrm>
          <a:prstGeom prst="rect">
            <a:avLst/>
          </a:prstGeom>
        </p:spPr>
      </p:pic>
      <p:sp>
        <p:nvSpPr>
          <p:cNvPr id="11" name="Subtitle 24">
            <a:extLst>
              <a:ext uri="{FF2B5EF4-FFF2-40B4-BE49-F238E27FC236}">
                <a16:creationId xmlns:a16="http://schemas.microsoft.com/office/drawing/2014/main" id="{87A74B33-2B8C-47F7-A579-C91AD3C82D9D}"/>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579117319"/>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27</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thống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kê</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ADAF26B0-E8CA-4C62-B11F-525AA2A88184}"/>
              </a:ext>
            </a:extLst>
          </p:cNvPr>
          <p:cNvPicPr>
            <a:picLocks noChangeAspect="1"/>
          </p:cNvPicPr>
          <p:nvPr/>
        </p:nvPicPr>
        <p:blipFill>
          <a:blip r:embed="rId2"/>
          <a:stretch>
            <a:fillRect/>
          </a:stretch>
        </p:blipFill>
        <p:spPr>
          <a:xfrm>
            <a:off x="1607156" y="1912690"/>
            <a:ext cx="8342188" cy="4044434"/>
          </a:xfrm>
          <a:prstGeom prst="rect">
            <a:avLst/>
          </a:prstGeom>
        </p:spPr>
      </p:pic>
      <p:sp>
        <p:nvSpPr>
          <p:cNvPr id="7" name="Subtitle 24">
            <a:extLst>
              <a:ext uri="{FF2B5EF4-FFF2-40B4-BE49-F238E27FC236}">
                <a16:creationId xmlns:a16="http://schemas.microsoft.com/office/drawing/2014/main" id="{0F385A3C-0EFC-4807-A4DE-8D05E07FE8F0}"/>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319725520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28</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chủ</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sân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7296385" cy="496996"/>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chỉnh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sửa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cửa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hàng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cá</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nhân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và</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đăng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bán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phẩm</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825FE448-6121-4218-94C7-B2E2FAE8DC62}"/>
              </a:ext>
            </a:extLst>
          </p:cNvPr>
          <p:cNvPicPr>
            <a:picLocks noChangeAspect="1"/>
          </p:cNvPicPr>
          <p:nvPr/>
        </p:nvPicPr>
        <p:blipFill>
          <a:blip r:embed="rId2"/>
          <a:stretch>
            <a:fillRect/>
          </a:stretch>
        </p:blipFill>
        <p:spPr>
          <a:xfrm>
            <a:off x="1790251" y="1711355"/>
            <a:ext cx="7647363" cy="4676862"/>
          </a:xfrm>
          <a:prstGeom prst="rect">
            <a:avLst/>
          </a:prstGeom>
        </p:spPr>
      </p:pic>
      <p:sp>
        <p:nvSpPr>
          <p:cNvPr id="7" name="Subtitle 24">
            <a:extLst>
              <a:ext uri="{FF2B5EF4-FFF2-40B4-BE49-F238E27FC236}">
                <a16:creationId xmlns:a16="http://schemas.microsoft.com/office/drawing/2014/main" id="{B4EA9FB2-9D2F-4AF4-A1EC-75157DE37DF5}"/>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859109684"/>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29</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chủ</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lựa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chọn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phẩm</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86E1AAB9-FF62-4A20-9440-6F21154EBADC}"/>
              </a:ext>
            </a:extLst>
          </p:cNvPr>
          <p:cNvPicPr>
            <a:picLocks noChangeAspect="1"/>
          </p:cNvPicPr>
          <p:nvPr/>
        </p:nvPicPr>
        <p:blipFill>
          <a:blip r:embed="rId2"/>
          <a:stretch>
            <a:fillRect/>
          </a:stretch>
        </p:blipFill>
        <p:spPr>
          <a:xfrm>
            <a:off x="1713391" y="1581050"/>
            <a:ext cx="7833314" cy="4907618"/>
          </a:xfrm>
          <a:prstGeom prst="rect">
            <a:avLst/>
          </a:prstGeom>
        </p:spPr>
      </p:pic>
      <p:sp>
        <p:nvSpPr>
          <p:cNvPr id="7" name="Subtitle 24">
            <a:extLst>
              <a:ext uri="{FF2B5EF4-FFF2-40B4-BE49-F238E27FC236}">
                <a16:creationId xmlns:a16="http://schemas.microsoft.com/office/drawing/2014/main" id="{3A0987C7-8191-4094-A068-300CD68FCA5E}"/>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138340784"/>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3</a:t>
            </a:fld>
            <a:endParaRPr lang="en-US" dirty="0"/>
          </a:p>
        </p:txBody>
      </p:sp>
      <p:sp>
        <p:nvSpPr>
          <p:cNvPr id="6" name="Diamond 5">
            <a:extLst>
              <a:ext uri="{FF2B5EF4-FFF2-40B4-BE49-F238E27FC236}">
                <a16:creationId xmlns:a16="http://schemas.microsoft.com/office/drawing/2014/main" id="{21473575-05D2-4565-96B6-33E4D4C0E67F}"/>
              </a:ext>
            </a:extLst>
          </p:cNvPr>
          <p:cNvSpPr/>
          <p:nvPr/>
        </p:nvSpPr>
        <p:spPr>
          <a:xfrm>
            <a:off x="3850312" y="1289050"/>
            <a:ext cx="4491376" cy="4491376"/>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atin typeface="Times New Roman" panose="02020603050405020304" pitchFamily="18" charset="0"/>
                <a:cs typeface="Times New Roman" panose="02020603050405020304" pitchFamily="18" charset="0"/>
              </a:rPr>
              <a:t>GIỚI THIỆU ĐỀ TÀI</a:t>
            </a:r>
          </a:p>
        </p:txBody>
      </p:sp>
    </p:spTree>
    <p:extLst>
      <p:ext uri="{BB962C8B-B14F-4D97-AF65-F5344CB8AC3E}">
        <p14:creationId xmlns:p14="http://schemas.microsoft.com/office/powerpoint/2010/main" val="3486934121"/>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30</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xem</a:t>
            </a:r>
            <a:r>
              <a:rPr lang="en-US" sz="2000" dirty="0">
                <a:latin typeface="Noto Serif" panose="02020600060500020200" pitchFamily="18" charset="0"/>
                <a:ea typeface="Noto Serif" panose="02020600060500020200" pitchFamily="18" charset="0"/>
                <a:cs typeface="Noto Serif" panose="02020600060500020200" pitchFamily="18" charset="0"/>
              </a:rPr>
              <a:t> chi </a:t>
            </a:r>
            <a:r>
              <a:rPr lang="en-US" sz="2000" dirty="0" err="1">
                <a:latin typeface="Noto Serif" panose="02020600060500020200" pitchFamily="18" charset="0"/>
                <a:ea typeface="Noto Serif" panose="02020600060500020200" pitchFamily="18" charset="0"/>
                <a:cs typeface="Noto Serif" panose="02020600060500020200" pitchFamily="18" charset="0"/>
              </a:rPr>
              <a:t>tiết</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phẩm</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91F9B1DB-139C-4CF6-B37D-F524A8D1006C}"/>
              </a:ext>
            </a:extLst>
          </p:cNvPr>
          <p:cNvPicPr>
            <a:picLocks noChangeAspect="1"/>
          </p:cNvPicPr>
          <p:nvPr/>
        </p:nvPicPr>
        <p:blipFill>
          <a:blip r:embed="rId2"/>
          <a:stretch>
            <a:fillRect/>
          </a:stretch>
        </p:blipFill>
        <p:spPr>
          <a:xfrm>
            <a:off x="1713391" y="1745936"/>
            <a:ext cx="7490049" cy="4607245"/>
          </a:xfrm>
          <a:prstGeom prst="rect">
            <a:avLst/>
          </a:prstGeom>
        </p:spPr>
      </p:pic>
      <p:sp>
        <p:nvSpPr>
          <p:cNvPr id="7" name="Subtitle 24">
            <a:extLst>
              <a:ext uri="{FF2B5EF4-FFF2-40B4-BE49-F238E27FC236}">
                <a16:creationId xmlns:a16="http://schemas.microsoft.com/office/drawing/2014/main" id="{C26BD681-ECB4-4DB1-A52D-7E4884CBC1D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784454667"/>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31</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Giỏ</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hàng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và</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thanh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toán</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7" name="Picture 6">
            <a:extLst>
              <a:ext uri="{FF2B5EF4-FFF2-40B4-BE49-F238E27FC236}">
                <a16:creationId xmlns:a16="http://schemas.microsoft.com/office/drawing/2014/main" id="{4A1EF968-1797-48D3-A69E-039B34E5D68E}"/>
              </a:ext>
            </a:extLst>
          </p:cNvPr>
          <p:cNvPicPr>
            <a:picLocks noChangeAspect="1"/>
          </p:cNvPicPr>
          <p:nvPr/>
        </p:nvPicPr>
        <p:blipFill>
          <a:blip r:embed="rId2"/>
          <a:stretch>
            <a:fillRect/>
          </a:stretch>
        </p:blipFill>
        <p:spPr>
          <a:xfrm>
            <a:off x="1713391" y="1879134"/>
            <a:ext cx="8319609" cy="3397542"/>
          </a:xfrm>
          <a:prstGeom prst="rect">
            <a:avLst/>
          </a:prstGeom>
        </p:spPr>
      </p:pic>
      <p:sp>
        <p:nvSpPr>
          <p:cNvPr id="10" name="Subtitle 24">
            <a:extLst>
              <a:ext uri="{FF2B5EF4-FFF2-40B4-BE49-F238E27FC236}">
                <a16:creationId xmlns:a16="http://schemas.microsoft.com/office/drawing/2014/main" id="{B10175B4-5083-48C5-94FD-55966026C4C6}"/>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3895525455"/>
      </p:ext>
    </p:extLst>
  </p:cSld>
  <p:clrMapOvr>
    <a:masterClrMapping/>
  </p:clrMapOvr>
  <p:transition spd="slow">
    <p:push di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32</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Subtitle 24">
            <a:extLst>
              <a:ext uri="{FF2B5EF4-FFF2-40B4-BE49-F238E27FC236}">
                <a16:creationId xmlns:a16="http://schemas.microsoft.com/office/drawing/2014/main" id="{FC60A9CF-E7D8-43D9-B72F-4A9954E73AFD}"/>
              </a:ext>
            </a:extLst>
          </p:cNvPr>
          <p:cNvSpPr txBox="1">
            <a:spLocks/>
          </p:cNvSpPr>
          <p:nvPr/>
        </p:nvSpPr>
        <p:spPr>
          <a:xfrm>
            <a:off x="10033000" y="105640"/>
            <a:ext cx="2159000" cy="42776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Nội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dung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cứu</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xem</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lại</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lịch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giao</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dịch</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3" name="Picture 2">
            <a:extLst>
              <a:ext uri="{FF2B5EF4-FFF2-40B4-BE49-F238E27FC236}">
                <a16:creationId xmlns:a16="http://schemas.microsoft.com/office/drawing/2014/main" id="{EE3A1787-6F33-4E3E-9F41-B911A46F51C8}"/>
              </a:ext>
            </a:extLst>
          </p:cNvPr>
          <p:cNvPicPr>
            <a:picLocks noChangeAspect="1"/>
          </p:cNvPicPr>
          <p:nvPr/>
        </p:nvPicPr>
        <p:blipFill>
          <a:blip r:embed="rId2"/>
          <a:stretch>
            <a:fillRect/>
          </a:stretch>
        </p:blipFill>
        <p:spPr>
          <a:xfrm>
            <a:off x="1713391" y="1957264"/>
            <a:ext cx="8319609" cy="2371456"/>
          </a:xfrm>
          <a:prstGeom prst="rect">
            <a:avLst/>
          </a:prstGeom>
        </p:spPr>
      </p:pic>
      <p:sp>
        <p:nvSpPr>
          <p:cNvPr id="10" name="Subtitle 24">
            <a:extLst>
              <a:ext uri="{FF2B5EF4-FFF2-40B4-BE49-F238E27FC236}">
                <a16:creationId xmlns:a16="http://schemas.microsoft.com/office/drawing/2014/main" id="{29138037-C74F-4B26-82AE-0D2D8119583A}"/>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177718360"/>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33</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ng</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ời</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quản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trị</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hệ</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thống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quản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lý</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toàn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bộ</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hệ</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thống</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pic>
        <p:nvPicPr>
          <p:cNvPr id="2" name="Picture 1">
            <a:extLst>
              <a:ext uri="{FF2B5EF4-FFF2-40B4-BE49-F238E27FC236}">
                <a16:creationId xmlns:a16="http://schemas.microsoft.com/office/drawing/2014/main" id="{4D292927-F853-478C-9764-719998B86496}"/>
              </a:ext>
            </a:extLst>
          </p:cNvPr>
          <p:cNvPicPr>
            <a:picLocks noChangeAspect="1"/>
          </p:cNvPicPr>
          <p:nvPr/>
        </p:nvPicPr>
        <p:blipFill>
          <a:blip r:embed="rId2"/>
          <a:stretch>
            <a:fillRect/>
          </a:stretch>
        </p:blipFill>
        <p:spPr>
          <a:xfrm>
            <a:off x="1238659" y="1753299"/>
            <a:ext cx="9123437" cy="4227352"/>
          </a:xfrm>
          <a:prstGeom prst="rect">
            <a:avLst/>
          </a:prstGeom>
        </p:spPr>
      </p:pic>
      <p:sp>
        <p:nvSpPr>
          <p:cNvPr id="7" name="Subtitle 24">
            <a:extLst>
              <a:ext uri="{FF2B5EF4-FFF2-40B4-BE49-F238E27FC236}">
                <a16:creationId xmlns:a16="http://schemas.microsoft.com/office/drawing/2014/main" id="{33B7D2A8-FACB-4071-9889-CABA9DEBF207}"/>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190493554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34</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1" y="101443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xem</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lịch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sử</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trò</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truyện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với</a:t>
            </a:r>
            <a:r>
              <a:rPr lang="en-US" sz="2000" dirty="0">
                <a:latin typeface="Noto Serif" panose="02020600060500020200" pitchFamily="18" charset="0"/>
                <a:ea typeface="Noto Serif" panose="02020600060500020200" pitchFamily="18" charset="0"/>
                <a:cs typeface="Noto Serif" panose="02020600060500020200" pitchFamily="18" charset="0"/>
              </a:rPr>
              <a:t> chatbot</a:t>
            </a:r>
          </a:p>
        </p:txBody>
      </p:sp>
      <p:pic>
        <p:nvPicPr>
          <p:cNvPr id="2" name="Picture 1">
            <a:extLst>
              <a:ext uri="{FF2B5EF4-FFF2-40B4-BE49-F238E27FC236}">
                <a16:creationId xmlns:a16="http://schemas.microsoft.com/office/drawing/2014/main" id="{FEE1F596-3223-42B4-AE5A-FCA181E6D2B1}"/>
              </a:ext>
            </a:extLst>
          </p:cNvPr>
          <p:cNvPicPr>
            <a:picLocks noChangeAspect="1"/>
          </p:cNvPicPr>
          <p:nvPr/>
        </p:nvPicPr>
        <p:blipFill>
          <a:blip r:embed="rId2"/>
          <a:stretch>
            <a:fillRect/>
          </a:stretch>
        </p:blipFill>
        <p:spPr>
          <a:xfrm>
            <a:off x="1713391" y="1876858"/>
            <a:ext cx="8616359" cy="4044414"/>
          </a:xfrm>
          <a:prstGeom prst="rect">
            <a:avLst/>
          </a:prstGeom>
        </p:spPr>
      </p:pic>
      <p:sp>
        <p:nvSpPr>
          <p:cNvPr id="7" name="Subtitle 24">
            <a:extLst>
              <a:ext uri="{FF2B5EF4-FFF2-40B4-BE49-F238E27FC236}">
                <a16:creationId xmlns:a16="http://schemas.microsoft.com/office/drawing/2014/main" id="{E75741E6-9B1F-48E1-AE97-F8E2DFABA261}"/>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07849803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6400" y="6324600"/>
            <a:ext cx="482600" cy="369332"/>
          </a:xfrm>
          <a:prstGeom prst="rect">
            <a:avLst/>
          </a:prstGeom>
          <a:noFill/>
        </p:spPr>
        <p:txBody>
          <a:bodyPr wrap="square" rtlCol="0">
            <a:spAutoFit/>
          </a:bodyPr>
          <a:lstStyle/>
          <a:p>
            <a:fld id="{1FF84C5A-E8AF-4522-8C0D-F84E0DB5A9DC}" type="slidenum">
              <a:rPr lang="en-US" smtClean="0"/>
              <a:t>35</a:t>
            </a:fld>
            <a:endParaRPr lang="en-US" dirty="0"/>
          </a:p>
        </p:txBody>
      </p:sp>
      <p:sp>
        <p:nvSpPr>
          <p:cNvPr id="6" name="Google Shape;1767;p28">
            <a:extLst>
              <a:ext uri="{FF2B5EF4-FFF2-40B4-BE49-F238E27FC236}">
                <a16:creationId xmlns:a16="http://schemas.microsoft.com/office/drawing/2014/main" id="{24B7A118-F4B4-4122-800A-09637AFA5CCF}"/>
              </a:ext>
            </a:extLst>
          </p:cNvPr>
          <p:cNvSpPr txBox="1">
            <a:spLocks/>
          </p:cNvSpPr>
          <p:nvPr/>
        </p:nvSpPr>
        <p:spPr>
          <a:xfrm>
            <a:off x="1713392" y="388711"/>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Trang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dành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cho</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khách</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hàng</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570793FE-2AB8-46D2-B7EA-AB104DC36AE3}"/>
              </a:ext>
            </a:extLst>
          </p:cNvPr>
          <p:cNvSpPr txBox="1"/>
          <p:nvPr/>
        </p:nvSpPr>
        <p:spPr>
          <a:xfrm>
            <a:off x="1713392" y="1001611"/>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a:latin typeface="Noto Serif" panose="02020600060500020200" pitchFamily="18" charset="0"/>
                <a:ea typeface="Noto Serif" panose="02020600060500020200" pitchFamily="18" charset="0"/>
                <a:cs typeface="Noto Serif" panose="02020600060500020200" pitchFamily="18" charset="0"/>
              </a:rPr>
              <a:t>Trang </a:t>
            </a:r>
            <a:r>
              <a:rPr lang="en-US" sz="2000" dirty="0" err="1">
                <a:latin typeface="Noto Serif" panose="02020600060500020200" pitchFamily="18" charset="0"/>
                <a:ea typeface="Noto Serif" panose="02020600060500020200" pitchFamily="18" charset="0"/>
                <a:cs typeface="Noto Serif" panose="02020600060500020200" pitchFamily="18" charset="0"/>
              </a:rPr>
              <a:t>huấn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luyện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dữ</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liệu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chatbot</a:t>
            </a:r>
          </a:p>
        </p:txBody>
      </p:sp>
      <p:pic>
        <p:nvPicPr>
          <p:cNvPr id="2" name="Picture 1">
            <a:extLst>
              <a:ext uri="{FF2B5EF4-FFF2-40B4-BE49-F238E27FC236}">
                <a16:creationId xmlns:a16="http://schemas.microsoft.com/office/drawing/2014/main" id="{8F4E684A-5990-41D9-9291-A57310DC54CA}"/>
              </a:ext>
            </a:extLst>
          </p:cNvPr>
          <p:cNvPicPr>
            <a:picLocks noChangeAspect="1"/>
          </p:cNvPicPr>
          <p:nvPr/>
        </p:nvPicPr>
        <p:blipFill>
          <a:blip r:embed="rId2"/>
          <a:stretch>
            <a:fillRect/>
          </a:stretch>
        </p:blipFill>
        <p:spPr>
          <a:xfrm>
            <a:off x="1738886" y="1959938"/>
            <a:ext cx="8294114" cy="3635519"/>
          </a:xfrm>
          <a:prstGeom prst="rect">
            <a:avLst/>
          </a:prstGeom>
        </p:spPr>
      </p:pic>
      <p:sp>
        <p:nvSpPr>
          <p:cNvPr id="7" name="Subtitle 24">
            <a:extLst>
              <a:ext uri="{FF2B5EF4-FFF2-40B4-BE49-F238E27FC236}">
                <a16:creationId xmlns:a16="http://schemas.microsoft.com/office/drawing/2014/main" id="{D81CF277-FF01-4CA1-BCE2-BB0F3BAE20AB}"/>
              </a:ext>
            </a:extLst>
          </p:cNvPr>
          <p:cNvSpPr txBox="1">
            <a:spLocks/>
          </p:cNvSpPr>
          <p:nvPr/>
        </p:nvSpPr>
        <p:spPr>
          <a:xfrm>
            <a:off x="10335004" y="114029"/>
            <a:ext cx="2159000" cy="427760"/>
          </a:xfrm>
          <a:prstGeom prst="rect">
            <a:avLst/>
          </a:prstGeom>
        </p:spPr>
        <p:txBody>
          <a:bodyPr vert="horz" lIns="91440" tIns="45720" rIns="91440" bIns="45720" rtlCol="0">
            <a:normAutofit/>
          </a:bodyPr>
          <a:lstStyle>
            <a:defPPr>
              <a:defRPr lang="en-US"/>
            </a:defPPr>
            <a:lvl1pPr marL="127000" indent="0">
              <a:lnSpc>
                <a:spcPct val="90000"/>
              </a:lnSpc>
              <a:spcBef>
                <a:spcPts val="1000"/>
              </a:spcBef>
              <a:buFont typeface="Arial" panose="020B0604020202020204" pitchFamily="34" charset="0"/>
              <a:buNone/>
              <a:defRPr sz="2000">
                <a:solidFill>
                  <a:srgbClr val="0070C0"/>
                </a:solidFill>
                <a:latin typeface="Times New Roman" panose="02020603050405020304" pitchFamily="18" charset="0"/>
                <a:ea typeface="Noto Serif" panose="02020600060500020200" pitchFamily="18" charset="0"/>
                <a:cs typeface="Times New Roman" panose="02020603050405020304" pitchFamily="18"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sz="1700" dirty="0" err="1"/>
              <a:t>Kết</a:t>
            </a:r>
            <a:r>
              <a:rPr lang="en-US" sz="1700" dirty="0"/>
              <a:t> </a:t>
            </a:r>
            <a:r>
              <a:rPr lang="en-US" sz="1700" dirty="0" err="1"/>
              <a:t>quả</a:t>
            </a:r>
            <a:r>
              <a:rPr lang="en-US" sz="1700" dirty="0"/>
              <a:t> </a:t>
            </a:r>
            <a:r>
              <a:rPr lang="en-US" sz="1700" dirty="0" err="1"/>
              <a:t>thực</a:t>
            </a:r>
            <a:r>
              <a:rPr lang="en-US" sz="1700" dirty="0"/>
              <a:t> </a:t>
            </a:r>
            <a:r>
              <a:rPr lang="en-US" sz="1700" dirty="0" err="1"/>
              <a:t>hiện</a:t>
            </a:r>
            <a:endParaRPr lang="en-US" sz="1700" dirty="0"/>
          </a:p>
        </p:txBody>
      </p:sp>
    </p:spTree>
    <p:extLst>
      <p:ext uri="{BB962C8B-B14F-4D97-AF65-F5344CB8AC3E}">
        <p14:creationId xmlns:p14="http://schemas.microsoft.com/office/powerpoint/2010/main" val="2622345097"/>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36</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KẾT LUẬN</a:t>
            </a:r>
          </a:p>
        </p:txBody>
      </p:sp>
    </p:spTree>
    <p:extLst>
      <p:ext uri="{BB962C8B-B14F-4D97-AF65-F5344CB8AC3E}">
        <p14:creationId xmlns:p14="http://schemas.microsoft.com/office/powerpoint/2010/main" val="399837195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37</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797282" y="824938"/>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quả</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đạt</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đ</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ợc</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6" name="Subtitle 24">
            <a:extLst>
              <a:ext uri="{FF2B5EF4-FFF2-40B4-BE49-F238E27FC236}">
                <a16:creationId xmlns:a16="http://schemas.microsoft.com/office/drawing/2014/main" id="{C0D30A53-0393-460B-83DA-38EBED8E7F71}"/>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E8279F98-2144-4B12-85E0-055978B7E11C}"/>
              </a:ext>
            </a:extLst>
          </p:cNvPr>
          <p:cNvSpPr txBox="1"/>
          <p:nvPr/>
        </p:nvSpPr>
        <p:spPr>
          <a:xfrm>
            <a:off x="1797282" y="1879134"/>
            <a:ext cx="8101727" cy="3673121"/>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Hệ</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thống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quản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nhiều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chủ</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dụng</a:t>
            </a:r>
            <a:endParaRPr lang="en-US" sz="24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Trang </a:t>
            </a:r>
            <a:r>
              <a:rPr lang="en-US" sz="2400" dirty="0" err="1">
                <a:latin typeface="Times New Roman" panose="02020603050405020304" pitchFamily="18" charset="0"/>
                <a:cs typeface="Times New Roman" panose="02020603050405020304" pitchFamily="18" charset="0"/>
              </a:rPr>
              <a:t>mua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sản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phẩm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cho</a:t>
            </a:r>
            <a:r>
              <a:rPr lang="en-US" sz="2400" dirty="0">
                <a:latin typeface="Times New Roman" panose="02020603050405020304" pitchFamily="18" charset="0"/>
                <a:cs typeface="Times New Roman" panose="02020603050405020304" pitchFamily="18" charset="0"/>
              </a:rPr>
              <a:t> ng</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dùng</a:t>
            </a:r>
            <a:endParaRPr lang="en-US" sz="24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400" dirty="0" err="1">
                <a:latin typeface="Times New Roman" panose="02020603050405020304" pitchFamily="18" charset="0"/>
                <a:cs typeface="Times New Roman" panose="02020603050405020304" pitchFamily="18" charset="0"/>
              </a:rPr>
              <a:t>Tích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đ</a:t>
            </a:r>
            <a:r>
              <a:rPr lang="vi-VN" sz="2400" dirty="0">
                <a:latin typeface="Times New Roman" panose="02020603050405020304" pitchFamily="18" charset="0"/>
                <a:cs typeface="Times New Roman" panose="02020603050405020304" pitchFamily="18" charset="0"/>
              </a:rPr>
              <a:t>ư</a:t>
            </a:r>
            <a:r>
              <a:rPr lang="en-US" sz="2400" dirty="0" err="1">
                <a:latin typeface="Times New Roman" panose="02020603050405020304" pitchFamily="18" charset="0"/>
                <a:cs typeface="Times New Roman" panose="02020603050405020304" pitchFamily="18" charset="0"/>
              </a:rPr>
              <a:t>ợc</a:t>
            </a:r>
            <a:r>
              <a:rPr lang="en-US" sz="2400" dirty="0">
                <a:latin typeface="Times New Roman" panose="02020603050405020304" pitchFamily="18" charset="0"/>
                <a:cs typeface="Times New Roman" panose="02020603050405020304" pitchFamily="18" charset="0"/>
              </a:rPr>
              <a:t> chatbot </a:t>
            </a:r>
            <a:r>
              <a:rPr lang="en-US" sz="2400" dirty="0" err="1">
                <a:latin typeface="Times New Roman" panose="02020603050405020304" pitchFamily="18" charset="0"/>
                <a:cs typeface="Times New Roman" panose="02020603050405020304" pitchFamily="18" charset="0"/>
              </a:rPr>
              <a:t>giúp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khách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dễ</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dàng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cứu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của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các</a:t>
            </a:r>
            <a:r>
              <a:rPr lang="en-US" sz="2400" dirty="0">
                <a:latin typeface="Times New Roman" panose="02020603050405020304" pitchFamily="18" charset="0"/>
                <a:cs typeface="Times New Roman" panose="02020603050405020304" pitchFamily="18" charset="0"/>
              </a:rPr>
              <a:t> shop</a:t>
            </a:r>
          </a:p>
          <a:p>
            <a:pPr marL="285750" indent="-285750">
              <a:lnSpc>
                <a:spcPct val="200000"/>
              </a:lnSpc>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9794952"/>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38</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797282" y="824938"/>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Hạn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chế</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Subtitle 24">
            <a:extLst>
              <a:ext uri="{FF2B5EF4-FFF2-40B4-BE49-F238E27FC236}">
                <a16:creationId xmlns:a16="http://schemas.microsoft.com/office/drawing/2014/main" id="{43D28759-EDEF-4BDF-9B88-DF172C34FD5C}"/>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7D5C267-3554-4C3E-BD30-C2972C0B4F0E}"/>
              </a:ext>
            </a:extLst>
          </p:cNvPr>
          <p:cNvSpPr txBox="1"/>
          <p:nvPr/>
        </p:nvSpPr>
        <p:spPr>
          <a:xfrm>
            <a:off x="1797282" y="1745763"/>
            <a:ext cx="8101727" cy="4307398"/>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Bảo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mật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tốt</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muốn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phát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tử</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Ch</a:t>
            </a:r>
            <a:r>
              <a:rPr lang="vi-VN" sz="2000" dirty="0">
                <a:latin typeface="Times New Roman" panose="02020603050405020304" pitchFamily="18" charset="0"/>
                <a:cs typeface="Times New Roman" panose="02020603050405020304" pitchFamily="18" charset="0"/>
              </a:rPr>
              <a:t>ư</a:t>
            </a:r>
            <a:r>
              <a:rPr lang="en-US" sz="2000" dirty="0">
                <a:latin typeface="Times New Roman" panose="02020603050405020304" pitchFamily="18" charset="0"/>
                <a:cs typeface="Times New Roman" panose="02020603050405020304" pitchFamily="18" charset="0"/>
              </a:rPr>
              <a:t>a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tuỳ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trang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sân</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tri </a:t>
            </a:r>
            <a:r>
              <a:rPr lang="en-US" sz="2000" dirty="0" err="1">
                <a:latin typeface="Times New Roman" panose="02020603050405020304" pitchFamily="18" charset="0"/>
                <a:cs typeface="Times New Roman" panose="02020603050405020304" pitchFamily="18" charset="0"/>
              </a:rPr>
              <a:t>thức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chatbot </a:t>
            </a:r>
            <a:r>
              <a:rPr lang="en-US" sz="2000" dirty="0" err="1">
                <a:latin typeface="Times New Roman" panose="02020603050405020304" pitchFamily="18" charset="0"/>
                <a:cs typeface="Times New Roman" panose="02020603050405020304" pitchFamily="18" charset="0"/>
              </a:rPr>
              <a:t>còn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huấn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luyện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cần</a:t>
            </a:r>
            <a:r>
              <a:rPr lang="en-US" sz="2000" dirty="0">
                <a:latin typeface="Times New Roman" panose="02020603050405020304" pitchFamily="18" charset="0"/>
                <a:cs typeface="Times New Roman" panose="02020603050405020304" pitchFamily="18" charset="0"/>
              </a:rPr>
              <a:t> đ</a:t>
            </a:r>
            <a:r>
              <a:rPr lang="vi-VN" sz="2000" dirty="0">
                <a:latin typeface="Times New Roman" panose="02020603050405020304" pitchFamily="18" charset="0"/>
                <a:cs typeface="Times New Roman" panose="02020603050405020304" pitchFamily="18" charset="0"/>
              </a:rPr>
              <a:t>ư</a:t>
            </a:r>
            <a:r>
              <a:rPr lang="en-US" sz="2000" dirty="0" err="1">
                <a:latin typeface="Times New Roman" panose="02020603050405020304" pitchFamily="18" charset="0"/>
                <a:cs typeface="Times New Roman" panose="02020603050405020304" pitchFamily="18" charset="0"/>
              </a:rPr>
              <a:t>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cả</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thiện</a:t>
            </a:r>
            <a:endParaRPr lang="en-US" sz="2000"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299650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39</a:t>
            </a:fld>
            <a:endParaRPr lang="en-US" dirty="0"/>
          </a:p>
        </p:txBody>
      </p:sp>
      <p:sp>
        <p:nvSpPr>
          <p:cNvPr id="4" name="Google Shape;1767;p28">
            <a:extLst>
              <a:ext uri="{FF2B5EF4-FFF2-40B4-BE49-F238E27FC236}">
                <a16:creationId xmlns:a16="http://schemas.microsoft.com/office/drawing/2014/main" id="{4EEDD955-FF63-4FD9-A926-078AB07973D4}"/>
              </a:ext>
            </a:extLst>
          </p:cNvPr>
          <p:cNvSpPr txBox="1">
            <a:spLocks/>
          </p:cNvSpPr>
          <p:nvPr/>
        </p:nvSpPr>
        <p:spPr>
          <a:xfrm>
            <a:off x="1797282" y="824938"/>
            <a:ext cx="6902967"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H</a:t>
            </a:r>
            <a:r>
              <a:rPr lang="vi-VN"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ư</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ớng</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phát</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triển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Subtitle 24">
            <a:extLst>
              <a:ext uri="{FF2B5EF4-FFF2-40B4-BE49-F238E27FC236}">
                <a16:creationId xmlns:a16="http://schemas.microsoft.com/office/drawing/2014/main" id="{58E93AAF-A7AC-4A73-9A8A-40BFFC81472E}"/>
              </a:ext>
            </a:extLst>
          </p:cNvPr>
          <p:cNvSpPr txBox="1">
            <a:spLocks/>
          </p:cNvSpPr>
          <p:nvPr/>
        </p:nvSpPr>
        <p:spPr>
          <a:xfrm>
            <a:off x="10955789"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Kết</a:t>
            </a:r>
            <a:r>
              <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17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luận</a:t>
            </a:r>
            <a:endParaRPr lang="en-US" sz="17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F25604A4-606D-4CE5-BDB6-29FE0019EB8D}"/>
              </a:ext>
            </a:extLst>
          </p:cNvPr>
          <p:cNvSpPr txBox="1"/>
          <p:nvPr/>
        </p:nvSpPr>
        <p:spPr>
          <a:xfrm>
            <a:off x="1797282" y="1587045"/>
            <a:ext cx="8101727" cy="4716932"/>
          </a:xfrm>
          <a:prstGeom prst="rect">
            <a:avLst/>
          </a:prstGeom>
          <a:noFill/>
        </p:spPr>
        <p:txBody>
          <a:bodyPr wrap="square" rtlCol="0">
            <a:spAutoFit/>
          </a:bodyPr>
          <a:lstStyle/>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tuỳ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chỉnh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sân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có</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lựa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chọn</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thiết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kế</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trang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nhân</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Thêm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nhiều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phư</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ng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thanh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giúp</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dễ</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dàng</a:t>
            </a:r>
            <a:r>
              <a:rPr lang="en-US" dirty="0">
                <a:latin typeface="Times New Roman" panose="02020603050405020304" pitchFamily="18" charset="0"/>
                <a:cs typeface="Times New Roman" panose="02020603050405020304" pitchFamily="18" charset="0"/>
              </a:rPr>
              <a:t> h</a:t>
            </a:r>
            <a:r>
              <a:rPr lang="vi-VN" dirty="0">
                <a:latin typeface="Times New Roman" panose="02020603050405020304" pitchFamily="18" charset="0"/>
                <a:cs typeface="Times New Roman" panose="02020603050405020304" pitchFamily="18" charset="0"/>
              </a:rPr>
              <a:t>ơ</a:t>
            </a:r>
            <a:r>
              <a:rPr lang="en-US" dirty="0">
                <a:latin typeface="Times New Roman" panose="02020603050405020304" pitchFamily="18" charset="0"/>
                <a:cs typeface="Times New Roman" panose="02020603050405020304" pitchFamily="18" charset="0"/>
              </a:rPr>
              <a:t>n </a:t>
            </a:r>
            <a:r>
              <a:rPr lang="en-US" dirty="0" err="1">
                <a:latin typeface="Times New Roman" panose="02020603050405020304" pitchFamily="18" charset="0"/>
                <a:cs typeface="Times New Roman" panose="02020603050405020304" pitchFamily="18" charset="0"/>
              </a:rPr>
              <a:t>trong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việc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sắm</a:t>
            </a:r>
            <a:r>
              <a:rPr lang="en-US"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Cho </a:t>
            </a:r>
            <a:r>
              <a:rPr lang="en-US" dirty="0" err="1">
                <a:latin typeface="Times New Roman" panose="02020603050405020304" pitchFamily="18" charset="0"/>
                <a:cs typeface="Times New Roman" panose="02020603050405020304" pitchFamily="18" charset="0"/>
              </a:rPr>
              <a:t>phép</a:t>
            </a:r>
            <a:r>
              <a:rPr lang="en-US" dirty="0">
                <a:latin typeface="Times New Roman" panose="02020603050405020304" pitchFamily="18" charset="0"/>
                <a:cs typeface="Times New Roman" panose="02020603050405020304" pitchFamily="18" charset="0"/>
              </a:rPr>
              <a:t> ng</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dùng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đánh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giá</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mình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đã</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mua</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Phát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triển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gợi</a:t>
            </a:r>
            <a:r>
              <a:rPr lang="en-US" dirty="0">
                <a:latin typeface="Times New Roman" panose="02020603050405020304" pitchFamily="18" charset="0"/>
                <a:cs typeface="Times New Roman" panose="02020603050405020304" pitchFamily="18" charset="0"/>
              </a:rPr>
              <a:t> ý </a:t>
            </a:r>
            <a:r>
              <a:rPr lang="en-US" dirty="0" err="1">
                <a:latin typeface="Times New Roman" panose="02020603050405020304" pitchFamily="18" charset="0"/>
                <a:cs typeface="Times New Roman" panose="02020603050405020304" pitchFamily="18" charset="0"/>
              </a:rPr>
              <a:t>sản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phẩm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hàng</a:t>
            </a:r>
            <a:r>
              <a:rPr lang="en-US" dirty="0">
                <a:latin typeface="Times New Roman" panose="02020603050405020304" pitchFamily="18" charset="0"/>
                <a:cs typeface="Times New Roman" panose="02020603050405020304" pitchFamily="18" charset="0"/>
              </a:rPr>
              <a:t>.</a:t>
            </a: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bảo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hệ</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thống</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Sử</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dụng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thuật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toán</a:t>
            </a:r>
            <a:r>
              <a:rPr lang="en-US" dirty="0">
                <a:latin typeface="Times New Roman" panose="02020603050405020304" pitchFamily="18" charset="0"/>
                <a:cs typeface="Times New Roman" panose="02020603050405020304" pitchFamily="18" charset="0"/>
              </a:rPr>
              <a:t> Deep Learning </a:t>
            </a:r>
            <a:r>
              <a:rPr lang="en-US" dirty="0" err="1">
                <a:latin typeface="Times New Roman" panose="02020603050405020304" pitchFamily="18" charset="0"/>
                <a:cs typeface="Times New Roman" panose="02020603050405020304" pitchFamily="18" charset="0"/>
              </a:rPr>
              <a:t>để</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tăng</a:t>
            </a:r>
            <a:r>
              <a:rPr lang="en-US" dirty="0">
                <a:latin typeface="Times New Roman" panose="02020603050405020304" pitchFamily="18" charset="0"/>
                <a:cs typeface="Times New Roman" panose="02020603050405020304" pitchFamily="18" charset="0"/>
              </a:rPr>
              <a:t> c</a:t>
            </a:r>
            <a:r>
              <a:rPr lang="vi-VN" dirty="0">
                <a:latin typeface="Times New Roman" panose="02020603050405020304" pitchFamily="18" charset="0"/>
                <a:cs typeface="Times New Roman" panose="02020603050405020304" pitchFamily="18" charset="0"/>
              </a:rPr>
              <a:t>ư</a:t>
            </a:r>
            <a:r>
              <a:rPr lang="en-US" dirty="0" err="1">
                <a:latin typeface="Times New Roman" panose="02020603050405020304" pitchFamily="18" charset="0"/>
                <a:cs typeface="Times New Roman" panose="02020603050405020304" pitchFamily="18" charset="0"/>
              </a:rPr>
              <a:t>ờng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độ</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chính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xác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cho</a:t>
            </a:r>
            <a:r>
              <a:rPr lang="en-US" dirty="0">
                <a:latin typeface="Times New Roman" panose="02020603050405020304" pitchFamily="18" charset="0"/>
                <a:cs typeface="Times New Roman" panose="02020603050405020304" pitchFamily="18" charset="0"/>
              </a:rPr>
              <a:t> chatbot</a:t>
            </a:r>
          </a:p>
          <a:p>
            <a:pPr marL="285750" indent="-285750">
              <a:lnSpc>
                <a:spcPct val="200000"/>
              </a:lnSpc>
              <a:buFont typeface="Wingdings" panose="05000000000000000000" pitchFamily="2" charset="2"/>
              <a:buChar char="Ø"/>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9963306"/>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4</a:t>
            </a:fld>
            <a:endParaRPr lang="en-US" dirty="0"/>
          </a:p>
        </p:txBody>
      </p:sp>
      <p:sp>
        <p:nvSpPr>
          <p:cNvPr id="3" name="Subtitle 24">
            <a:extLst>
              <a:ext uri="{FF2B5EF4-FFF2-40B4-BE49-F238E27FC236}">
                <a16:creationId xmlns:a16="http://schemas.microsoft.com/office/drawing/2014/main" id="{A4B6C43D-3BEF-4CB2-AF19-D7A0309002E8}"/>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Google Shape;1767;p28">
            <a:extLst>
              <a:ext uri="{FF2B5EF4-FFF2-40B4-BE49-F238E27FC236}">
                <a16:creationId xmlns:a16="http://schemas.microsoft.com/office/drawing/2014/main" id="{2DC57E1D-3F6F-4F64-AB33-709139F70672}"/>
              </a:ext>
            </a:extLst>
          </p:cNvPr>
          <p:cNvSpPr txBox="1">
            <a:spLocks/>
          </p:cNvSpPr>
          <p:nvPr/>
        </p:nvSpPr>
        <p:spPr>
          <a:xfrm>
            <a:off x="1488558" y="740012"/>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8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Đặt</a:t>
            </a:r>
            <a:r>
              <a:rPr lang="en-US" sz="28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8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vấn</a:t>
            </a:r>
            <a:r>
              <a:rPr lang="en-US" sz="28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8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đề</a:t>
            </a:r>
            <a:endParaRPr lang="en-US" sz="28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28E6E8B-ED28-409F-B93E-091B70E0D6C1}"/>
              </a:ext>
            </a:extLst>
          </p:cNvPr>
          <p:cNvSpPr txBox="1"/>
          <p:nvPr/>
        </p:nvSpPr>
        <p:spPr>
          <a:xfrm>
            <a:off x="1488558" y="1510123"/>
            <a:ext cx="8498958" cy="279595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400" dirty="0" err="1">
                <a:latin typeface="Times New Roman" panose="02020603050405020304" pitchFamily="18" charset="0"/>
                <a:ea typeface="Noto Serif" panose="02020600060500020200" pitchFamily="18" charset="0"/>
                <a:cs typeface="Times New Roman" panose="02020603050405020304" pitchFamily="18" charset="0"/>
              </a:rPr>
              <a:t>Nhu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liệu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kinh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doanh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của</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chủ</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lông</a:t>
            </a:r>
            <a:endParaRPr lang="en-US" sz="2400" dirty="0">
              <a:latin typeface="Times New Roman" panose="02020603050405020304" pitchFamily="18" charset="0"/>
              <a:ea typeface="Noto Serif" panose="02020600060500020200" pitchFamily="18" charset="0"/>
              <a:cs typeface="Times New Roman" panose="02020603050405020304" pitchFamily="18" charset="0"/>
            </a:endParaRPr>
          </a:p>
          <a:p>
            <a:pPr marL="342900" indent="-342900" algn="just">
              <a:lnSpc>
                <a:spcPct val="150000"/>
              </a:lnSpc>
              <a:buClr>
                <a:srgbClr val="0070C0"/>
              </a:buClr>
              <a:buFont typeface="Wingdings" panose="05000000000000000000" pitchFamily="2" charset="2"/>
              <a:buChar char="§"/>
            </a:pPr>
            <a:r>
              <a:rPr lang="en-US" sz="2400" dirty="0" err="1">
                <a:latin typeface="Times New Roman" panose="02020603050405020304" pitchFamily="18" charset="0"/>
                <a:ea typeface="Noto Serif" panose="02020600060500020200" pitchFamily="18" charset="0"/>
                <a:cs typeface="Times New Roman" panose="02020603050405020304" pitchFamily="18" charset="0"/>
              </a:rPr>
              <a:t>Nhu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kinh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doanh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các</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sản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phẩm</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thể</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thao</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bên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cạnh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việc</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cho</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thuê</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400" dirty="0">
                <a:latin typeface="Times New Roman" panose="02020603050405020304" pitchFamily="18" charset="0"/>
                <a:ea typeface="Noto Serif" panose="02020600060500020200" pitchFamily="18" charset="0"/>
                <a:cs typeface="Times New Roman" panose="02020603050405020304" pitchFamily="18" charset="0"/>
              </a:rPr>
              <a:t>.</a:t>
            </a:r>
          </a:p>
          <a:p>
            <a:pPr marL="342900" indent="-342900" algn="just">
              <a:lnSpc>
                <a:spcPct val="150000"/>
              </a:lnSpc>
              <a:buClr>
                <a:srgbClr val="0070C0"/>
              </a:buClr>
              <a:buFont typeface="Wingdings" panose="05000000000000000000" pitchFamily="2" charset="2"/>
              <a:buChar char="§"/>
            </a:pPr>
            <a:r>
              <a:rPr lang="en-US" sz="2400" dirty="0">
                <a:latin typeface="Times New Roman" panose="02020603050405020304" pitchFamily="18" charset="0"/>
                <a:ea typeface="Noto Serif" panose="02020600060500020200" pitchFamily="18" charset="0"/>
                <a:cs typeface="Times New Roman" panose="02020603050405020304" pitchFamily="18" charset="0"/>
              </a:rPr>
              <a:t>Chatbot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giúp</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trả</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lời</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những</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câu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hỏi</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th</a:t>
            </a:r>
            <a:r>
              <a:rPr lang="vi-VN" sz="2400" dirty="0">
                <a:latin typeface="Times New Roman" panose="02020603050405020304" pitchFamily="18" charset="0"/>
                <a:ea typeface="Noto Serif" panose="02020600060500020200" pitchFamily="18" charset="0"/>
                <a:cs typeface="Times New Roman" panose="02020603050405020304" pitchFamily="18" charset="0"/>
              </a:rPr>
              <a:t>ư</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ờng</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gặp</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của</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khách</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hàng</a:t>
            </a:r>
            <a:endParaRPr lang="en-US" sz="2400" dirty="0">
              <a:latin typeface="Times New Roman" panose="02020603050405020304" pitchFamily="18" charset="0"/>
              <a:ea typeface="Noto Serif" panose="02020600060500020200" pitchFamily="18" charset="0"/>
              <a:cs typeface="Times New Roman" panose="02020603050405020304" pitchFamily="18" charset="0"/>
            </a:endParaRPr>
          </a:p>
          <a:p>
            <a:pPr marL="342900" indent="-342900" algn="just">
              <a:lnSpc>
                <a:spcPct val="150000"/>
              </a:lnSpc>
              <a:buClr>
                <a:srgbClr val="0070C0"/>
              </a:buClr>
              <a:buFont typeface="Wingdings" panose="05000000000000000000" pitchFamily="2" charset="2"/>
              <a:buChar char="§"/>
            </a:pPr>
            <a:endParaRPr lang="en-US" sz="24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34EBA429-616C-4519-A2AB-ADD4F5D192B9}"/>
              </a:ext>
            </a:extLst>
          </p:cNvPr>
          <p:cNvSpPr txBox="1"/>
          <p:nvPr/>
        </p:nvSpPr>
        <p:spPr>
          <a:xfrm>
            <a:off x="1719852" y="4472294"/>
            <a:ext cx="8242890" cy="1133965"/>
          </a:xfrm>
          <a:prstGeom prst="rect">
            <a:avLst/>
          </a:prstGeom>
          <a:noFill/>
        </p:spPr>
        <p:txBody>
          <a:bodyPr wrap="square" rtlCol="0">
            <a:spAutoFit/>
          </a:bodyPr>
          <a:lstStyle/>
          <a:p>
            <a:pPr algn="just">
              <a:lnSpc>
                <a:spcPct val="150000"/>
              </a:lnSpc>
              <a:buClr>
                <a:srgbClr val="0070C0"/>
              </a:buClr>
            </a:pPr>
            <a:r>
              <a:rPr lang="en-US" sz="2400" dirty="0" err="1">
                <a:latin typeface="Times New Roman" panose="02020603050405020304" pitchFamily="18" charset="0"/>
                <a:ea typeface="Noto Serif" panose="02020600060500020200" pitchFamily="18" charset="0"/>
                <a:cs typeface="Times New Roman" panose="02020603050405020304" pitchFamily="18" charset="0"/>
              </a:rPr>
              <a:t>Xây</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dựng</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hệ</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thống</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sân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cầu</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lông</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và</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bán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sản</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phẩm</a:t>
            </a:r>
            <a:r>
              <a:rPr lang="en-US" sz="2400" dirty="0">
                <a:latin typeface="Times New Roman" panose="02020603050405020304" pitchFamily="18" charset="0"/>
                <a:ea typeface="Noto Serif" panose="02020600060500020200" pitchFamily="18" charset="0"/>
                <a:cs typeface="Times New Roman" panose="02020603050405020304" pitchFamily="18" charset="0"/>
              </a:rPr>
              <a:t> online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kết</a:t>
            </a:r>
            <a:r>
              <a:rPr lang="en-US" sz="2400" dirty="0">
                <a:latin typeface="Times New Roman" panose="02020603050405020304" pitchFamily="18" charset="0"/>
                <a:ea typeface="Noto Serif" panose="02020600060500020200" pitchFamily="18" charset="0"/>
                <a:cs typeface="Times New Roman" panose="02020603050405020304" pitchFamily="18" charset="0"/>
              </a:rPr>
              <a:t> </a:t>
            </a:r>
            <a:r>
              <a:rPr lang="en-US" sz="2400" dirty="0" err="1">
                <a:latin typeface="Times New Roman" panose="02020603050405020304" pitchFamily="18" charset="0"/>
                <a:ea typeface="Noto Serif" panose="02020600060500020200" pitchFamily="18" charset="0"/>
                <a:cs typeface="Times New Roman" panose="02020603050405020304" pitchFamily="18" charset="0"/>
              </a:rPr>
              <a:t>hợp</a:t>
            </a:r>
            <a:r>
              <a:rPr lang="en-US" sz="2400" dirty="0">
                <a:latin typeface="Times New Roman" panose="02020603050405020304" pitchFamily="18" charset="0"/>
                <a:ea typeface="Noto Serif" panose="02020600060500020200" pitchFamily="18" charset="0"/>
                <a:cs typeface="Times New Roman" panose="02020603050405020304" pitchFamily="18" charset="0"/>
              </a:rPr>
              <a:t> chatbot</a:t>
            </a:r>
          </a:p>
        </p:txBody>
      </p:sp>
      <p:sp>
        <p:nvSpPr>
          <p:cNvPr id="10" name="Arrow: Right 9">
            <a:extLst>
              <a:ext uri="{FF2B5EF4-FFF2-40B4-BE49-F238E27FC236}">
                <a16:creationId xmlns:a16="http://schemas.microsoft.com/office/drawing/2014/main" id="{53D4A73F-B7BA-48DD-94DF-9CB51780E91C}"/>
              </a:ext>
            </a:extLst>
          </p:cNvPr>
          <p:cNvSpPr/>
          <p:nvPr/>
        </p:nvSpPr>
        <p:spPr>
          <a:xfrm>
            <a:off x="1080716" y="4733366"/>
            <a:ext cx="639136" cy="241305"/>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021010"/>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40</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1764192372"/>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07098" y="6303977"/>
            <a:ext cx="456967" cy="369332"/>
          </a:xfrm>
          <a:prstGeom prst="rect">
            <a:avLst/>
          </a:prstGeom>
          <a:noFill/>
        </p:spPr>
        <p:txBody>
          <a:bodyPr wrap="square" rtlCol="0">
            <a:spAutoFit/>
          </a:bodyPr>
          <a:lstStyle/>
          <a:p>
            <a:fld id="{1FF84C5A-E8AF-4522-8C0D-F84E0DB5A9DC}" type="slidenum">
              <a:rPr lang="en-US" smtClean="0"/>
              <a:t>41</a:t>
            </a:fld>
            <a:endParaRPr lang="en-US" dirty="0"/>
          </a:p>
        </p:txBody>
      </p:sp>
      <p:pic>
        <p:nvPicPr>
          <p:cNvPr id="4" name="Picture 3">
            <a:extLst>
              <a:ext uri="{FF2B5EF4-FFF2-40B4-BE49-F238E27FC236}">
                <a16:creationId xmlns:a16="http://schemas.microsoft.com/office/drawing/2014/main" id="{BD992518-4153-41A0-B460-74499C58CDA4}"/>
              </a:ext>
            </a:extLst>
          </p:cNvPr>
          <p:cNvPicPr>
            <a:picLocks noChangeAspect="1"/>
          </p:cNvPicPr>
          <p:nvPr/>
        </p:nvPicPr>
        <p:blipFill>
          <a:blip r:embed="rId2"/>
          <a:stretch>
            <a:fillRect/>
          </a:stretch>
        </p:blipFill>
        <p:spPr>
          <a:xfrm>
            <a:off x="4081280" y="114811"/>
            <a:ext cx="4029440" cy="2878172"/>
          </a:xfrm>
          <a:prstGeom prst="rect">
            <a:avLst/>
          </a:prstGeom>
        </p:spPr>
      </p:pic>
      <p:sp>
        <p:nvSpPr>
          <p:cNvPr id="2" name="Rectangle 1">
            <a:extLst>
              <a:ext uri="{FF2B5EF4-FFF2-40B4-BE49-F238E27FC236}">
                <a16:creationId xmlns:a16="http://schemas.microsoft.com/office/drawing/2014/main" id="{28B0AB9A-CFC0-4821-8D6C-F2861664920C}"/>
              </a:ext>
            </a:extLst>
          </p:cNvPr>
          <p:cNvSpPr/>
          <p:nvPr/>
        </p:nvSpPr>
        <p:spPr>
          <a:xfrm>
            <a:off x="3048000" y="2992983"/>
            <a:ext cx="6096000" cy="1307537"/>
          </a:xfrm>
          <a:prstGeom prst="rect">
            <a:avLst/>
          </a:prstGeom>
        </p:spPr>
        <p:txBody>
          <a:bodyPr>
            <a:spAutoFit/>
          </a:bodyPr>
          <a:lstStyle/>
          <a:p>
            <a:pPr algn="ctr">
              <a:lnSpc>
                <a:spcPct val="150000"/>
              </a:lnSpc>
            </a:pPr>
            <a:r>
              <a:rPr lang="en-US" sz="2800" b="1" dirty="0">
                <a:solidFill>
                  <a:schemeClr val="tx1">
                    <a:lumMod val="75000"/>
                    <a:lumOff val="25000"/>
                  </a:schemeClr>
                </a:solidFill>
                <a:latin typeface="Times New Roman" panose="02020603050405020304" pitchFamily="18" charset="0"/>
                <a:ea typeface="Noto Serif" panose="02020600060500020200" pitchFamily="18" charset="0"/>
                <a:cs typeface="Times New Roman" panose="02020603050405020304" pitchFamily="18" charset="0"/>
              </a:rPr>
              <a:t>CẢM ƠN QUÝ THẦY VÀ </a:t>
            </a:r>
          </a:p>
          <a:p>
            <a:pPr algn="ctr">
              <a:lnSpc>
                <a:spcPct val="150000"/>
              </a:lnSpc>
            </a:pPr>
            <a:r>
              <a:rPr lang="en-US" sz="2800" b="1" dirty="0">
                <a:solidFill>
                  <a:schemeClr val="tx1">
                    <a:lumMod val="75000"/>
                    <a:lumOff val="25000"/>
                  </a:schemeClr>
                </a:solidFill>
                <a:latin typeface="Times New Roman" panose="02020603050405020304" pitchFamily="18" charset="0"/>
                <a:ea typeface="Noto Serif" panose="02020600060500020200" pitchFamily="18" charset="0"/>
                <a:cs typeface="Times New Roman" panose="02020603050405020304" pitchFamily="18" charset="0"/>
              </a:rPr>
              <a:t>CÁC BẠN ĐÃ CHÚ Ý LẮNG NGHE!</a:t>
            </a:r>
          </a:p>
        </p:txBody>
      </p:sp>
    </p:spTree>
    <p:extLst>
      <p:ext uri="{BB962C8B-B14F-4D97-AF65-F5344CB8AC3E}">
        <p14:creationId xmlns:p14="http://schemas.microsoft.com/office/powerpoint/2010/main" val="8155570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5</a:t>
            </a:fld>
            <a:endParaRPr lang="en-US" dirty="0"/>
          </a:p>
        </p:txBody>
      </p:sp>
      <p:sp>
        <p:nvSpPr>
          <p:cNvPr id="3" name="Subtitle 24">
            <a:extLst>
              <a:ext uri="{FF2B5EF4-FFF2-40B4-BE49-F238E27FC236}">
                <a16:creationId xmlns:a16="http://schemas.microsoft.com/office/drawing/2014/main" id="{77817F6F-E562-4725-9ADB-60C07A1EA77F}"/>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Google Shape;1767;p28">
            <a:extLst>
              <a:ext uri="{FF2B5EF4-FFF2-40B4-BE49-F238E27FC236}">
                <a16:creationId xmlns:a16="http://schemas.microsoft.com/office/drawing/2014/main" id="{E64467B9-64AF-4FFC-B77E-C88957F979CE}"/>
              </a:ext>
            </a:extLst>
          </p:cNvPr>
          <p:cNvSpPr txBox="1">
            <a:spLocks/>
          </p:cNvSpPr>
          <p:nvPr/>
        </p:nvSpPr>
        <p:spPr>
          <a:xfrm>
            <a:off x="1196458" y="422512"/>
            <a:ext cx="414669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Các</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nghiên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cứu</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liên</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quan</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5" descr="Siri Là Gì? Top 7 Điều Bạn Cần Biết Chuẩn Nhất 2020">
            <a:extLst>
              <a:ext uri="{FF2B5EF4-FFF2-40B4-BE49-F238E27FC236}">
                <a16:creationId xmlns:a16="http://schemas.microsoft.com/office/drawing/2014/main" id="{944B4059-033B-4E8E-93EE-DFF3B42120C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8901" y="3354424"/>
            <a:ext cx="3708399" cy="1764012"/>
          </a:xfrm>
          <a:prstGeom prst="rect">
            <a:avLst/>
          </a:prstGeom>
          <a:noFill/>
          <a:ln>
            <a:noFill/>
          </a:ln>
        </p:spPr>
      </p:pic>
      <p:pic>
        <p:nvPicPr>
          <p:cNvPr id="2" name="Picture 1">
            <a:extLst>
              <a:ext uri="{FF2B5EF4-FFF2-40B4-BE49-F238E27FC236}">
                <a16:creationId xmlns:a16="http://schemas.microsoft.com/office/drawing/2014/main" id="{DA2A8CC7-E259-4489-8F63-D357BF98959A}"/>
              </a:ext>
            </a:extLst>
          </p:cNvPr>
          <p:cNvPicPr>
            <a:picLocks noChangeAspect="1"/>
          </p:cNvPicPr>
          <p:nvPr/>
        </p:nvPicPr>
        <p:blipFill>
          <a:blip r:embed="rId4"/>
          <a:stretch>
            <a:fillRect/>
          </a:stretch>
        </p:blipFill>
        <p:spPr>
          <a:xfrm>
            <a:off x="1549400" y="1035411"/>
            <a:ext cx="5257800" cy="2139695"/>
          </a:xfrm>
          <a:prstGeom prst="rect">
            <a:avLst/>
          </a:prstGeom>
        </p:spPr>
      </p:pic>
      <p:pic>
        <p:nvPicPr>
          <p:cNvPr id="7" name="Picture 6" descr="Phần mềm quản lý nhà thuốc, biệt dược đơn giản - chặt chẽ">
            <a:extLst>
              <a:ext uri="{FF2B5EF4-FFF2-40B4-BE49-F238E27FC236}">
                <a16:creationId xmlns:a16="http://schemas.microsoft.com/office/drawing/2014/main" id="{5082777E-F125-4DCF-8072-EC996960E80E}"/>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6458" y="4267200"/>
            <a:ext cx="4328042" cy="2590800"/>
          </a:xfrm>
          <a:prstGeom prst="rect">
            <a:avLst/>
          </a:prstGeom>
          <a:noFill/>
          <a:ln>
            <a:noFill/>
          </a:ln>
        </p:spPr>
      </p:pic>
      <p:sp>
        <p:nvSpPr>
          <p:cNvPr id="8" name="TextBox 7">
            <a:extLst>
              <a:ext uri="{FF2B5EF4-FFF2-40B4-BE49-F238E27FC236}">
                <a16:creationId xmlns:a16="http://schemas.microsoft.com/office/drawing/2014/main" id="{A4A0A925-5087-4BAB-B4BA-BCA40F58961C}"/>
              </a:ext>
            </a:extLst>
          </p:cNvPr>
          <p:cNvSpPr txBox="1"/>
          <p:nvPr/>
        </p:nvSpPr>
        <p:spPr>
          <a:xfrm>
            <a:off x="7160142" y="1198872"/>
            <a:ext cx="3708400" cy="830997"/>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Trang web </a:t>
            </a:r>
            <a:r>
              <a:rPr lang="en-US" sz="2400" b="1" dirty="0" err="1">
                <a:latin typeface="Times New Roman" panose="02020603050405020304" pitchFamily="18" charset="0"/>
                <a:cs typeface="Times New Roman" panose="02020603050405020304" pitchFamily="18" charset="0"/>
              </a:rPr>
              <a:t>thư</a:t>
            </a:r>
            <a:r>
              <a:rPr lang="vi-VN" sz="2400" b="1" dirty="0">
                <a:latin typeface="Times New Roman" panose="02020603050405020304" pitchFamily="18" charset="0"/>
                <a:cs typeface="Times New Roman" panose="02020603050405020304" pitchFamily="18" charset="0"/>
              </a:rPr>
              <a:t>ơ</a:t>
            </a:r>
            <a:r>
              <a:rPr lang="en-US" sz="2400" b="1" dirty="0">
                <a:latin typeface="Times New Roman" panose="02020603050405020304" pitchFamily="18" charset="0"/>
                <a:cs typeface="Times New Roman" panose="02020603050405020304" pitchFamily="18" charset="0"/>
              </a:rPr>
              <a:t>ng </a:t>
            </a:r>
            <a:r>
              <a:rPr lang="en-US" sz="2400" b="1" dirty="0" err="1">
                <a:latin typeface="Times New Roman" panose="02020603050405020304" pitchFamily="18" charset="0"/>
                <a:cs typeface="Times New Roman" panose="02020603050405020304" pitchFamily="18" charset="0"/>
              </a:rPr>
              <a:t>mại</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điện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tử</a:t>
            </a:r>
            <a:r>
              <a:rPr lang="en-US" sz="2400" b="1" dirty="0">
                <a:latin typeface="Times New Roman" panose="02020603050405020304" pitchFamily="18" charset="0"/>
                <a:cs typeface="Times New Roman" panose="02020603050405020304" pitchFamily="18" charset="0"/>
              </a:rPr>
              <a:t> Tiki</a:t>
            </a:r>
          </a:p>
        </p:txBody>
      </p:sp>
      <p:sp>
        <p:nvSpPr>
          <p:cNvPr id="9" name="Rectangle 8">
            <a:extLst>
              <a:ext uri="{FF2B5EF4-FFF2-40B4-BE49-F238E27FC236}">
                <a16:creationId xmlns:a16="http://schemas.microsoft.com/office/drawing/2014/main" id="{AD608837-AC77-49A9-B8EA-2E7FEB178896}"/>
              </a:ext>
            </a:extLst>
          </p:cNvPr>
          <p:cNvSpPr/>
          <p:nvPr/>
        </p:nvSpPr>
        <p:spPr>
          <a:xfrm>
            <a:off x="2782016" y="3490321"/>
            <a:ext cx="3313984" cy="461665"/>
          </a:xfrm>
          <a:prstGeom prst="rect">
            <a:avLst/>
          </a:prstGeom>
        </p:spPr>
        <p:txBody>
          <a:bodyPr wrap="none">
            <a:spAutoFit/>
          </a:bodyPr>
          <a:lstStyle/>
          <a:p>
            <a:r>
              <a:rPr lang="en-US" sz="2400" b="1" dirty="0" err="1">
                <a:latin typeface="Times New Roman" panose="02020603050405020304" pitchFamily="18" charset="0"/>
                <a:cs typeface="Times New Roman" panose="02020603050405020304" pitchFamily="18" charset="0"/>
              </a:rPr>
              <a:t>Trợ</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ảo</a:t>
            </a:r>
            <a:r>
              <a:rPr lang="en-US" sz="2400" b="1" dirty="0">
                <a:latin typeface="Times New Roman" panose="02020603050405020304" pitchFamily="18" charset="0"/>
                <a:cs typeface="Times New Roman" panose="02020603050405020304" pitchFamily="18" charset="0"/>
              </a:rPr>
              <a:t> Siri </a:t>
            </a:r>
            <a:r>
              <a:rPr lang="en-US" sz="2400" b="1" dirty="0" err="1">
                <a:latin typeface="Times New Roman" panose="02020603050405020304" pitchFamily="18" charset="0"/>
                <a:cs typeface="Times New Roman" panose="02020603050405020304" pitchFamily="18" charset="0"/>
              </a:rPr>
              <a:t>của</a:t>
            </a:r>
            <a:r>
              <a:rPr lang="en-US" sz="2400" b="1" dirty="0">
                <a:latin typeface="Times New Roman" panose="02020603050405020304" pitchFamily="18" charset="0"/>
                <a:cs typeface="Times New Roman" panose="02020603050405020304" pitchFamily="18" charset="0"/>
              </a:rPr>
              <a:t> Apple</a:t>
            </a:r>
          </a:p>
        </p:txBody>
      </p:sp>
      <p:sp>
        <p:nvSpPr>
          <p:cNvPr id="10" name="Rectangle 9">
            <a:extLst>
              <a:ext uri="{FF2B5EF4-FFF2-40B4-BE49-F238E27FC236}">
                <a16:creationId xmlns:a16="http://schemas.microsoft.com/office/drawing/2014/main" id="{0C112563-D286-496E-B7F2-9DECC4718D5C}"/>
              </a:ext>
            </a:extLst>
          </p:cNvPr>
          <p:cNvSpPr/>
          <p:nvPr/>
        </p:nvSpPr>
        <p:spPr>
          <a:xfrm>
            <a:off x="5343156" y="5591755"/>
            <a:ext cx="5226111" cy="461665"/>
          </a:xfrm>
          <a:prstGeom prst="rect">
            <a:avLst/>
          </a:prstGeom>
        </p:spPr>
        <p:txBody>
          <a:bodyPr wrap="none">
            <a:spAutoFit/>
          </a:bodyPr>
          <a:lstStyle/>
          <a:p>
            <a:r>
              <a:rPr lang="en-US" sz="2400" b="1" dirty="0" err="1">
                <a:latin typeface="Times New Roman" panose="02020603050405020304" pitchFamily="18" charset="0"/>
                <a:cs typeface="Times New Roman" panose="02020603050405020304" pitchFamily="18" charset="0"/>
              </a:rPr>
              <a:t>Hệ</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thống</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quản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lý</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sân</a:t>
            </a:r>
            <a:r>
              <a:rPr lang="en-US" sz="2400" b="1"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đá</a:t>
            </a:r>
            <a:r>
              <a:rPr lang="en-US" sz="2400" b="1" dirty="0">
                <a:latin typeface="Times New Roman" panose="02020603050405020304" pitchFamily="18" charset="0"/>
                <a:cs typeface="Times New Roman" panose="02020603050405020304" pitchFamily="18" charset="0"/>
              </a:rPr>
              <a:t> banh </a:t>
            </a:r>
            <a:r>
              <a:rPr lang="en-US" sz="2400" b="1" dirty="0" err="1">
                <a:latin typeface="Times New Roman" panose="02020603050405020304" pitchFamily="18" charset="0"/>
                <a:cs typeface="Times New Roman" panose="02020603050405020304" pitchFamily="18" charset="0"/>
              </a:rPr>
              <a:t>PosApp</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852561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6</a:t>
            </a:fld>
            <a:endParaRPr lang="en-US" dirty="0"/>
          </a:p>
        </p:txBody>
      </p:sp>
      <p:sp>
        <p:nvSpPr>
          <p:cNvPr id="3" name="Subtitle 24">
            <a:extLst>
              <a:ext uri="{FF2B5EF4-FFF2-40B4-BE49-F238E27FC236}">
                <a16:creationId xmlns:a16="http://schemas.microsoft.com/office/drawing/2014/main" id="{1C4B5938-D455-42FD-A417-ECBCBA053542}"/>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 name="Google Shape;1767;p28">
            <a:extLst>
              <a:ext uri="{FF2B5EF4-FFF2-40B4-BE49-F238E27FC236}">
                <a16:creationId xmlns:a16="http://schemas.microsoft.com/office/drawing/2014/main" id="{291A16D4-68CE-4134-9EAB-BE40165FC2E4}"/>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Mục</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tiêu</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pic>
        <p:nvPicPr>
          <p:cNvPr id="6" name="Picture 2" descr="Free Icon Download | Desktop">
            <a:extLst>
              <a:ext uri="{FF2B5EF4-FFF2-40B4-BE49-F238E27FC236}">
                <a16:creationId xmlns:a16="http://schemas.microsoft.com/office/drawing/2014/main" id="{BED101F0-B05A-46CD-A080-B9F0C4D2C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3571" y="2724435"/>
            <a:ext cx="2298661" cy="229866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16110;p70">
            <a:extLst>
              <a:ext uri="{FF2B5EF4-FFF2-40B4-BE49-F238E27FC236}">
                <a16:creationId xmlns:a16="http://schemas.microsoft.com/office/drawing/2014/main" id="{1179111A-8364-4F64-9535-ACD16C470240}"/>
              </a:ext>
            </a:extLst>
          </p:cNvPr>
          <p:cNvGrpSpPr/>
          <p:nvPr/>
        </p:nvGrpSpPr>
        <p:grpSpPr>
          <a:xfrm>
            <a:off x="5294057" y="2628493"/>
            <a:ext cx="252444" cy="351722"/>
            <a:chOff x="1394741" y="1512061"/>
            <a:chExt cx="252444" cy="351722"/>
          </a:xfrm>
          <a:solidFill>
            <a:schemeClr val="tx1"/>
          </a:solidFill>
        </p:grpSpPr>
        <p:sp>
          <p:nvSpPr>
            <p:cNvPr id="10" name="Google Shape;16111;p70">
              <a:extLst>
                <a:ext uri="{FF2B5EF4-FFF2-40B4-BE49-F238E27FC236}">
                  <a16:creationId xmlns:a16="http://schemas.microsoft.com/office/drawing/2014/main" id="{CC4CA66F-9502-46B8-AC70-AF51DC33FC5A}"/>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112;p70">
              <a:extLst>
                <a:ext uri="{FF2B5EF4-FFF2-40B4-BE49-F238E27FC236}">
                  <a16:creationId xmlns:a16="http://schemas.microsoft.com/office/drawing/2014/main" id="{6E71243C-19F3-436A-A7A8-DD9E9BD5EC2B}"/>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113;p70">
              <a:extLst>
                <a:ext uri="{FF2B5EF4-FFF2-40B4-BE49-F238E27FC236}">
                  <a16:creationId xmlns:a16="http://schemas.microsoft.com/office/drawing/2014/main" id="{528DBE52-91CA-47E3-BC88-8CCE022D363C}"/>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114;p70">
              <a:extLst>
                <a:ext uri="{FF2B5EF4-FFF2-40B4-BE49-F238E27FC236}">
                  <a16:creationId xmlns:a16="http://schemas.microsoft.com/office/drawing/2014/main" id="{A0843867-2C7F-41CC-B3EC-FD7B3B695C72}"/>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115;p70">
              <a:extLst>
                <a:ext uri="{FF2B5EF4-FFF2-40B4-BE49-F238E27FC236}">
                  <a16:creationId xmlns:a16="http://schemas.microsoft.com/office/drawing/2014/main" id="{41089FCF-C783-4478-8855-8E7419D78006}"/>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16;p70">
              <a:extLst>
                <a:ext uri="{FF2B5EF4-FFF2-40B4-BE49-F238E27FC236}">
                  <a16:creationId xmlns:a16="http://schemas.microsoft.com/office/drawing/2014/main" id="{04A8EE62-4A90-43F9-A826-440D280921E6}"/>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17;p70">
              <a:extLst>
                <a:ext uri="{FF2B5EF4-FFF2-40B4-BE49-F238E27FC236}">
                  <a16:creationId xmlns:a16="http://schemas.microsoft.com/office/drawing/2014/main" id="{71BCE757-D004-4567-85A3-7A2BD5612435}"/>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8;p70">
              <a:extLst>
                <a:ext uri="{FF2B5EF4-FFF2-40B4-BE49-F238E27FC236}">
                  <a16:creationId xmlns:a16="http://schemas.microsoft.com/office/drawing/2014/main" id="{4A00EB69-767D-4E75-94ED-FF75A23580DB}"/>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9;p70">
              <a:extLst>
                <a:ext uri="{FF2B5EF4-FFF2-40B4-BE49-F238E27FC236}">
                  <a16:creationId xmlns:a16="http://schemas.microsoft.com/office/drawing/2014/main" id="{284FE548-A7E0-45E5-9938-03FB8112CB6E}"/>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20;p70">
              <a:extLst>
                <a:ext uri="{FF2B5EF4-FFF2-40B4-BE49-F238E27FC236}">
                  <a16:creationId xmlns:a16="http://schemas.microsoft.com/office/drawing/2014/main" id="{7ED7A111-7FBC-41E1-9AB4-7ED3531EFBD0}"/>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21;p70">
              <a:extLst>
                <a:ext uri="{FF2B5EF4-FFF2-40B4-BE49-F238E27FC236}">
                  <a16:creationId xmlns:a16="http://schemas.microsoft.com/office/drawing/2014/main" id="{635CD8DA-91AA-4D2F-9002-6FE298F41447}"/>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22;p70">
              <a:extLst>
                <a:ext uri="{FF2B5EF4-FFF2-40B4-BE49-F238E27FC236}">
                  <a16:creationId xmlns:a16="http://schemas.microsoft.com/office/drawing/2014/main" id="{7242EBBD-5050-4C0D-8228-ABC7431F4EFD}"/>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23;p70">
              <a:extLst>
                <a:ext uri="{FF2B5EF4-FFF2-40B4-BE49-F238E27FC236}">
                  <a16:creationId xmlns:a16="http://schemas.microsoft.com/office/drawing/2014/main" id="{72EBC376-5A37-47CC-A9F2-AE35F7EA9C97}"/>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24;p70">
              <a:extLst>
                <a:ext uri="{FF2B5EF4-FFF2-40B4-BE49-F238E27FC236}">
                  <a16:creationId xmlns:a16="http://schemas.microsoft.com/office/drawing/2014/main" id="{C56D40F7-63D8-43FE-9707-534B6BE59187}"/>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25;p70">
              <a:extLst>
                <a:ext uri="{FF2B5EF4-FFF2-40B4-BE49-F238E27FC236}">
                  <a16:creationId xmlns:a16="http://schemas.microsoft.com/office/drawing/2014/main" id="{1A7945EC-9639-437A-B48F-732EC142EA0F}"/>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6;p70">
              <a:extLst>
                <a:ext uri="{FF2B5EF4-FFF2-40B4-BE49-F238E27FC236}">
                  <a16:creationId xmlns:a16="http://schemas.microsoft.com/office/drawing/2014/main" id="{9790B6E1-D6FB-4D10-A9CB-47E7C922396C}"/>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7;p70">
              <a:extLst>
                <a:ext uri="{FF2B5EF4-FFF2-40B4-BE49-F238E27FC236}">
                  <a16:creationId xmlns:a16="http://schemas.microsoft.com/office/drawing/2014/main" id="{2B5106CD-6224-49C1-88C6-6BAED0A32BDA}"/>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3007;p65">
            <a:extLst>
              <a:ext uri="{FF2B5EF4-FFF2-40B4-BE49-F238E27FC236}">
                <a16:creationId xmlns:a16="http://schemas.microsoft.com/office/drawing/2014/main" id="{0F7A2197-65BE-40EB-8F72-43A8F0644D78}"/>
              </a:ext>
            </a:extLst>
          </p:cNvPr>
          <p:cNvGrpSpPr/>
          <p:nvPr/>
        </p:nvGrpSpPr>
        <p:grpSpPr>
          <a:xfrm>
            <a:off x="5261097" y="3799895"/>
            <a:ext cx="318231" cy="355470"/>
            <a:chOff x="6219124" y="2902788"/>
            <a:chExt cx="318231" cy="355470"/>
          </a:xfrm>
          <a:solidFill>
            <a:schemeClr val="tx1"/>
          </a:solidFill>
        </p:grpSpPr>
        <p:sp>
          <p:nvSpPr>
            <p:cNvPr id="28" name="Google Shape;13008;p65">
              <a:extLst>
                <a:ext uri="{FF2B5EF4-FFF2-40B4-BE49-F238E27FC236}">
                  <a16:creationId xmlns:a16="http://schemas.microsoft.com/office/drawing/2014/main" id="{CAAFFDF6-5C31-4452-8E70-69443550A1C3}"/>
                </a:ext>
              </a:extLst>
            </p:cNvPr>
            <p:cNvSpPr/>
            <p:nvPr/>
          </p:nvSpPr>
          <p:spPr>
            <a:xfrm>
              <a:off x="6219124" y="2990994"/>
              <a:ext cx="140353" cy="267263"/>
            </a:xfrm>
            <a:custGeom>
              <a:avLst/>
              <a:gdLst/>
              <a:ahLst/>
              <a:cxnLst/>
              <a:rect l="l" t="t" r="r" b="b"/>
              <a:pathLst>
                <a:path w="4406" h="8390" extrusionOk="0">
                  <a:moveTo>
                    <a:pt x="1303" y="0"/>
                  </a:moveTo>
                  <a:cubicBezTo>
                    <a:pt x="1243" y="0"/>
                    <a:pt x="1178" y="40"/>
                    <a:pt x="1143" y="91"/>
                  </a:cubicBezTo>
                  <a:cubicBezTo>
                    <a:pt x="858" y="686"/>
                    <a:pt x="715" y="1329"/>
                    <a:pt x="715" y="1984"/>
                  </a:cubicBezTo>
                  <a:cubicBezTo>
                    <a:pt x="715" y="2222"/>
                    <a:pt x="774" y="2627"/>
                    <a:pt x="786" y="2758"/>
                  </a:cubicBezTo>
                  <a:lnTo>
                    <a:pt x="191" y="3806"/>
                  </a:lnTo>
                  <a:cubicBezTo>
                    <a:pt x="0" y="4127"/>
                    <a:pt x="143" y="4544"/>
                    <a:pt x="500" y="4699"/>
                  </a:cubicBezTo>
                  <a:lnTo>
                    <a:pt x="1143" y="4961"/>
                  </a:lnTo>
                  <a:lnTo>
                    <a:pt x="1143" y="6104"/>
                  </a:lnTo>
                  <a:cubicBezTo>
                    <a:pt x="1143" y="6628"/>
                    <a:pt x="1572" y="7056"/>
                    <a:pt x="2096" y="7056"/>
                  </a:cubicBezTo>
                  <a:lnTo>
                    <a:pt x="2965" y="7056"/>
                  </a:lnTo>
                  <a:lnTo>
                    <a:pt x="2965" y="8223"/>
                  </a:lnTo>
                  <a:cubicBezTo>
                    <a:pt x="2965" y="8306"/>
                    <a:pt x="3036" y="8390"/>
                    <a:pt x="3120" y="8390"/>
                  </a:cubicBezTo>
                  <a:cubicBezTo>
                    <a:pt x="3215" y="8390"/>
                    <a:pt x="3286" y="8306"/>
                    <a:pt x="3286" y="8223"/>
                  </a:cubicBezTo>
                  <a:lnTo>
                    <a:pt x="3286" y="7044"/>
                  </a:lnTo>
                  <a:cubicBezTo>
                    <a:pt x="3525" y="7032"/>
                    <a:pt x="4001" y="6937"/>
                    <a:pt x="4334" y="6663"/>
                  </a:cubicBezTo>
                  <a:cubicBezTo>
                    <a:pt x="4406" y="6604"/>
                    <a:pt x="4406" y="6497"/>
                    <a:pt x="4346" y="6437"/>
                  </a:cubicBezTo>
                  <a:cubicBezTo>
                    <a:pt x="4320" y="6398"/>
                    <a:pt x="4279" y="6380"/>
                    <a:pt x="4234" y="6380"/>
                  </a:cubicBezTo>
                  <a:cubicBezTo>
                    <a:pt x="4197" y="6380"/>
                    <a:pt x="4157" y="6392"/>
                    <a:pt x="4120" y="6413"/>
                  </a:cubicBezTo>
                  <a:cubicBezTo>
                    <a:pt x="3763" y="6735"/>
                    <a:pt x="3144" y="6735"/>
                    <a:pt x="3132" y="6735"/>
                  </a:cubicBezTo>
                  <a:lnTo>
                    <a:pt x="2096" y="6735"/>
                  </a:lnTo>
                  <a:cubicBezTo>
                    <a:pt x="1762" y="6735"/>
                    <a:pt x="1477" y="6449"/>
                    <a:pt x="1477" y="6104"/>
                  </a:cubicBezTo>
                  <a:lnTo>
                    <a:pt x="1477" y="4854"/>
                  </a:lnTo>
                  <a:cubicBezTo>
                    <a:pt x="1477" y="4782"/>
                    <a:pt x="1429" y="4723"/>
                    <a:pt x="1370" y="4711"/>
                  </a:cubicBezTo>
                  <a:lnTo>
                    <a:pt x="619" y="4389"/>
                  </a:lnTo>
                  <a:cubicBezTo>
                    <a:pt x="465" y="4318"/>
                    <a:pt x="381" y="4127"/>
                    <a:pt x="477" y="3961"/>
                  </a:cubicBezTo>
                  <a:cubicBezTo>
                    <a:pt x="1120" y="2818"/>
                    <a:pt x="1131" y="2865"/>
                    <a:pt x="1120" y="2770"/>
                  </a:cubicBezTo>
                  <a:cubicBezTo>
                    <a:pt x="1120" y="2770"/>
                    <a:pt x="1036" y="2246"/>
                    <a:pt x="1036" y="1984"/>
                  </a:cubicBezTo>
                  <a:cubicBezTo>
                    <a:pt x="1036" y="1377"/>
                    <a:pt x="1179" y="782"/>
                    <a:pt x="1441" y="246"/>
                  </a:cubicBezTo>
                  <a:cubicBezTo>
                    <a:pt x="1489" y="163"/>
                    <a:pt x="1441" y="67"/>
                    <a:pt x="1370" y="20"/>
                  </a:cubicBezTo>
                  <a:cubicBezTo>
                    <a:pt x="1350" y="6"/>
                    <a:pt x="1327" y="0"/>
                    <a:pt x="13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009;p65">
              <a:extLst>
                <a:ext uri="{FF2B5EF4-FFF2-40B4-BE49-F238E27FC236}">
                  <a16:creationId xmlns:a16="http://schemas.microsoft.com/office/drawing/2014/main" id="{D361D621-2E12-4589-AFE0-03763BD3501E}"/>
                </a:ext>
              </a:extLst>
            </p:cNvPr>
            <p:cNvSpPr/>
            <p:nvPr/>
          </p:nvSpPr>
          <p:spPr>
            <a:xfrm>
              <a:off x="6268054" y="2902788"/>
              <a:ext cx="269302" cy="354705"/>
            </a:xfrm>
            <a:custGeom>
              <a:avLst/>
              <a:gdLst/>
              <a:ahLst/>
              <a:cxnLst/>
              <a:rect l="l" t="t" r="r" b="b"/>
              <a:pathLst>
                <a:path w="8454" h="11135" extrusionOk="0">
                  <a:moveTo>
                    <a:pt x="8246" y="1"/>
                  </a:moveTo>
                  <a:cubicBezTo>
                    <a:pt x="8218" y="1"/>
                    <a:pt x="8187" y="9"/>
                    <a:pt x="8156" y="26"/>
                  </a:cubicBezTo>
                  <a:lnTo>
                    <a:pt x="5930" y="1098"/>
                  </a:lnTo>
                  <a:cubicBezTo>
                    <a:pt x="5192" y="610"/>
                    <a:pt x="4366" y="377"/>
                    <a:pt x="3549" y="377"/>
                  </a:cubicBezTo>
                  <a:cubicBezTo>
                    <a:pt x="2216" y="377"/>
                    <a:pt x="909" y="997"/>
                    <a:pt x="60" y="2134"/>
                  </a:cubicBezTo>
                  <a:cubicBezTo>
                    <a:pt x="0" y="2205"/>
                    <a:pt x="12" y="2312"/>
                    <a:pt x="84" y="2360"/>
                  </a:cubicBezTo>
                  <a:cubicBezTo>
                    <a:pt x="113" y="2385"/>
                    <a:pt x="149" y="2397"/>
                    <a:pt x="185" y="2397"/>
                  </a:cubicBezTo>
                  <a:cubicBezTo>
                    <a:pt x="234" y="2397"/>
                    <a:pt x="282" y="2373"/>
                    <a:pt x="310" y="2324"/>
                  </a:cubicBezTo>
                  <a:cubicBezTo>
                    <a:pt x="1125" y="1233"/>
                    <a:pt x="2334" y="704"/>
                    <a:pt x="3540" y="704"/>
                  </a:cubicBezTo>
                  <a:cubicBezTo>
                    <a:pt x="4255" y="704"/>
                    <a:pt x="4967" y="890"/>
                    <a:pt x="5596" y="1253"/>
                  </a:cubicBezTo>
                  <a:lnTo>
                    <a:pt x="5596" y="1277"/>
                  </a:lnTo>
                  <a:cubicBezTo>
                    <a:pt x="5513" y="1336"/>
                    <a:pt x="5513" y="1396"/>
                    <a:pt x="5513" y="1396"/>
                  </a:cubicBezTo>
                  <a:cubicBezTo>
                    <a:pt x="5513" y="1396"/>
                    <a:pt x="5501" y="1479"/>
                    <a:pt x="5596" y="1538"/>
                  </a:cubicBezTo>
                  <a:lnTo>
                    <a:pt x="6370" y="2050"/>
                  </a:lnTo>
                  <a:lnTo>
                    <a:pt x="4989" y="3253"/>
                  </a:lnTo>
                  <a:cubicBezTo>
                    <a:pt x="4906" y="3324"/>
                    <a:pt x="4906" y="3455"/>
                    <a:pt x="5025" y="3515"/>
                  </a:cubicBezTo>
                  <a:cubicBezTo>
                    <a:pt x="5046" y="3524"/>
                    <a:pt x="5059" y="3531"/>
                    <a:pt x="5082" y="3531"/>
                  </a:cubicBezTo>
                  <a:cubicBezTo>
                    <a:pt x="5175" y="3531"/>
                    <a:pt x="5438" y="3414"/>
                    <a:pt x="7120" y="2860"/>
                  </a:cubicBezTo>
                  <a:lnTo>
                    <a:pt x="7120" y="2860"/>
                  </a:lnTo>
                  <a:cubicBezTo>
                    <a:pt x="7989" y="4515"/>
                    <a:pt x="7632" y="6611"/>
                    <a:pt x="6108" y="7849"/>
                  </a:cubicBezTo>
                  <a:cubicBezTo>
                    <a:pt x="5775" y="8135"/>
                    <a:pt x="5584" y="8551"/>
                    <a:pt x="5584" y="8992"/>
                  </a:cubicBezTo>
                  <a:lnTo>
                    <a:pt x="5584" y="10980"/>
                  </a:lnTo>
                  <a:cubicBezTo>
                    <a:pt x="5584" y="11063"/>
                    <a:pt x="5656" y="11135"/>
                    <a:pt x="5739" y="11135"/>
                  </a:cubicBezTo>
                  <a:cubicBezTo>
                    <a:pt x="5834" y="11135"/>
                    <a:pt x="5906" y="11063"/>
                    <a:pt x="5906" y="10980"/>
                  </a:cubicBezTo>
                  <a:lnTo>
                    <a:pt x="5906" y="8992"/>
                  </a:lnTo>
                  <a:cubicBezTo>
                    <a:pt x="5906" y="8635"/>
                    <a:pt x="6049" y="8313"/>
                    <a:pt x="6322" y="8099"/>
                  </a:cubicBezTo>
                  <a:cubicBezTo>
                    <a:pt x="7870" y="6825"/>
                    <a:pt x="8394" y="4634"/>
                    <a:pt x="7442" y="2765"/>
                  </a:cubicBezTo>
                  <a:lnTo>
                    <a:pt x="8347" y="2467"/>
                  </a:lnTo>
                  <a:cubicBezTo>
                    <a:pt x="8406" y="2443"/>
                    <a:pt x="8454" y="2384"/>
                    <a:pt x="8454" y="2324"/>
                  </a:cubicBezTo>
                  <a:cubicBezTo>
                    <a:pt x="8454" y="2265"/>
                    <a:pt x="8418" y="2205"/>
                    <a:pt x="8382" y="2181"/>
                  </a:cubicBezTo>
                  <a:lnTo>
                    <a:pt x="8085" y="1955"/>
                  </a:lnTo>
                  <a:cubicBezTo>
                    <a:pt x="8050" y="1930"/>
                    <a:pt x="8013" y="1918"/>
                    <a:pt x="7979" y="1918"/>
                  </a:cubicBezTo>
                  <a:cubicBezTo>
                    <a:pt x="7930" y="1918"/>
                    <a:pt x="7886" y="1942"/>
                    <a:pt x="7858" y="1991"/>
                  </a:cubicBezTo>
                  <a:cubicBezTo>
                    <a:pt x="7799" y="2062"/>
                    <a:pt x="7811" y="2170"/>
                    <a:pt x="7882" y="2205"/>
                  </a:cubicBezTo>
                  <a:lnTo>
                    <a:pt x="7930" y="2241"/>
                  </a:lnTo>
                  <a:lnTo>
                    <a:pt x="7144" y="2503"/>
                  </a:lnTo>
                  <a:lnTo>
                    <a:pt x="5822" y="2955"/>
                  </a:lnTo>
                  <a:lnTo>
                    <a:pt x="5822" y="2955"/>
                  </a:lnTo>
                  <a:lnTo>
                    <a:pt x="6751" y="2134"/>
                  </a:lnTo>
                  <a:cubicBezTo>
                    <a:pt x="6834" y="2062"/>
                    <a:pt x="6834" y="1931"/>
                    <a:pt x="6739" y="1872"/>
                  </a:cubicBezTo>
                  <a:lnTo>
                    <a:pt x="6025" y="1408"/>
                  </a:lnTo>
                  <a:lnTo>
                    <a:pt x="7692" y="598"/>
                  </a:lnTo>
                  <a:lnTo>
                    <a:pt x="7692" y="598"/>
                  </a:lnTo>
                  <a:cubicBezTo>
                    <a:pt x="7096" y="1419"/>
                    <a:pt x="7037" y="1408"/>
                    <a:pt x="7049" y="1527"/>
                  </a:cubicBezTo>
                  <a:cubicBezTo>
                    <a:pt x="7073" y="1634"/>
                    <a:pt x="7156" y="1658"/>
                    <a:pt x="7323" y="1777"/>
                  </a:cubicBezTo>
                  <a:cubicBezTo>
                    <a:pt x="7353" y="1802"/>
                    <a:pt x="7391" y="1815"/>
                    <a:pt x="7428" y="1815"/>
                  </a:cubicBezTo>
                  <a:cubicBezTo>
                    <a:pt x="7476" y="1815"/>
                    <a:pt x="7522" y="1793"/>
                    <a:pt x="7549" y="1753"/>
                  </a:cubicBezTo>
                  <a:cubicBezTo>
                    <a:pt x="7608" y="1669"/>
                    <a:pt x="7585" y="1574"/>
                    <a:pt x="7513" y="1527"/>
                  </a:cubicBezTo>
                  <a:lnTo>
                    <a:pt x="7454" y="1479"/>
                  </a:lnTo>
                  <a:lnTo>
                    <a:pt x="8358" y="265"/>
                  </a:lnTo>
                  <a:cubicBezTo>
                    <a:pt x="8446" y="148"/>
                    <a:pt x="8367" y="1"/>
                    <a:pt x="824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010;p65">
              <a:extLst>
                <a:ext uri="{FF2B5EF4-FFF2-40B4-BE49-F238E27FC236}">
                  <a16:creationId xmlns:a16="http://schemas.microsoft.com/office/drawing/2014/main" id="{84081CB1-4C4A-4246-885E-96A0252E9B86}"/>
                </a:ext>
              </a:extLst>
            </p:cNvPr>
            <p:cNvSpPr/>
            <p:nvPr/>
          </p:nvSpPr>
          <p:spPr>
            <a:xfrm>
              <a:off x="6407993" y="2995773"/>
              <a:ext cx="31505" cy="37207"/>
            </a:xfrm>
            <a:custGeom>
              <a:avLst/>
              <a:gdLst/>
              <a:ahLst/>
              <a:cxnLst/>
              <a:rect l="l" t="t" r="r" b="b"/>
              <a:pathLst>
                <a:path w="989" h="1168" extrusionOk="0">
                  <a:moveTo>
                    <a:pt x="179" y="1"/>
                  </a:moveTo>
                  <a:cubicBezTo>
                    <a:pt x="84" y="1"/>
                    <a:pt x="13" y="84"/>
                    <a:pt x="13" y="167"/>
                  </a:cubicBezTo>
                  <a:cubicBezTo>
                    <a:pt x="1" y="763"/>
                    <a:pt x="263" y="1120"/>
                    <a:pt x="798" y="1167"/>
                  </a:cubicBezTo>
                  <a:cubicBezTo>
                    <a:pt x="894" y="1167"/>
                    <a:pt x="965" y="1108"/>
                    <a:pt x="977" y="1013"/>
                  </a:cubicBezTo>
                  <a:cubicBezTo>
                    <a:pt x="989" y="905"/>
                    <a:pt x="917" y="822"/>
                    <a:pt x="834" y="822"/>
                  </a:cubicBezTo>
                  <a:cubicBezTo>
                    <a:pt x="596" y="810"/>
                    <a:pt x="322" y="703"/>
                    <a:pt x="334" y="167"/>
                  </a:cubicBezTo>
                  <a:cubicBezTo>
                    <a:pt x="334" y="84"/>
                    <a:pt x="263" y="1"/>
                    <a:pt x="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 name="Google Shape;15699;p70">
            <a:extLst>
              <a:ext uri="{FF2B5EF4-FFF2-40B4-BE49-F238E27FC236}">
                <a16:creationId xmlns:a16="http://schemas.microsoft.com/office/drawing/2014/main" id="{109D9835-35B7-42F2-A611-69AB89C0E7ED}"/>
              </a:ext>
            </a:extLst>
          </p:cNvPr>
          <p:cNvGrpSpPr/>
          <p:nvPr/>
        </p:nvGrpSpPr>
        <p:grpSpPr>
          <a:xfrm>
            <a:off x="5310027" y="4471570"/>
            <a:ext cx="289939" cy="334661"/>
            <a:chOff x="4193490" y="3350084"/>
            <a:chExt cx="289939" cy="334661"/>
          </a:xfrm>
          <a:solidFill>
            <a:schemeClr val="tx1"/>
          </a:solidFill>
        </p:grpSpPr>
        <p:sp>
          <p:nvSpPr>
            <p:cNvPr id="32" name="Google Shape;15700;p70">
              <a:extLst>
                <a:ext uri="{FF2B5EF4-FFF2-40B4-BE49-F238E27FC236}">
                  <a16:creationId xmlns:a16="http://schemas.microsoft.com/office/drawing/2014/main" id="{91E5F548-F6BB-4B74-8F0C-CDEB7286FA84}"/>
                </a:ext>
              </a:extLst>
            </p:cNvPr>
            <p:cNvSpPr/>
            <p:nvPr/>
          </p:nvSpPr>
          <p:spPr>
            <a:xfrm>
              <a:off x="4193490" y="3350084"/>
              <a:ext cx="246364" cy="150110"/>
            </a:xfrm>
            <a:custGeom>
              <a:avLst/>
              <a:gdLst/>
              <a:ahLst/>
              <a:cxnLst/>
              <a:rect l="l" t="t" r="r" b="b"/>
              <a:pathLst>
                <a:path w="7740" h="4716" extrusionOk="0">
                  <a:moveTo>
                    <a:pt x="4382" y="298"/>
                  </a:moveTo>
                  <a:lnTo>
                    <a:pt x="4299" y="1048"/>
                  </a:lnTo>
                  <a:lnTo>
                    <a:pt x="3668" y="1048"/>
                  </a:lnTo>
                  <a:lnTo>
                    <a:pt x="3620" y="524"/>
                  </a:lnTo>
                  <a:lnTo>
                    <a:pt x="3584" y="298"/>
                  </a:lnTo>
                  <a:close/>
                  <a:moveTo>
                    <a:pt x="6013" y="929"/>
                  </a:moveTo>
                  <a:lnTo>
                    <a:pt x="7204" y="2120"/>
                  </a:lnTo>
                  <a:lnTo>
                    <a:pt x="6025" y="2096"/>
                  </a:lnTo>
                  <a:lnTo>
                    <a:pt x="6013" y="929"/>
                  </a:lnTo>
                  <a:close/>
                  <a:moveTo>
                    <a:pt x="3406" y="0"/>
                  </a:moveTo>
                  <a:cubicBezTo>
                    <a:pt x="3358" y="0"/>
                    <a:pt x="3322" y="12"/>
                    <a:pt x="3287" y="48"/>
                  </a:cubicBezTo>
                  <a:cubicBezTo>
                    <a:pt x="3263" y="72"/>
                    <a:pt x="3239" y="119"/>
                    <a:pt x="3239" y="167"/>
                  </a:cubicBezTo>
                  <a:lnTo>
                    <a:pt x="3275" y="393"/>
                  </a:lnTo>
                  <a:lnTo>
                    <a:pt x="143" y="393"/>
                  </a:lnTo>
                  <a:cubicBezTo>
                    <a:pt x="60" y="393"/>
                    <a:pt x="1" y="465"/>
                    <a:pt x="1" y="536"/>
                  </a:cubicBezTo>
                  <a:lnTo>
                    <a:pt x="1" y="1191"/>
                  </a:lnTo>
                  <a:cubicBezTo>
                    <a:pt x="1" y="1286"/>
                    <a:pt x="72" y="1346"/>
                    <a:pt x="143" y="1346"/>
                  </a:cubicBezTo>
                  <a:cubicBezTo>
                    <a:pt x="239" y="1346"/>
                    <a:pt x="298" y="1262"/>
                    <a:pt x="298" y="1191"/>
                  </a:cubicBezTo>
                  <a:lnTo>
                    <a:pt x="298" y="691"/>
                  </a:lnTo>
                  <a:lnTo>
                    <a:pt x="3299" y="691"/>
                  </a:lnTo>
                  <a:lnTo>
                    <a:pt x="3358" y="1203"/>
                  </a:lnTo>
                  <a:cubicBezTo>
                    <a:pt x="3382" y="1286"/>
                    <a:pt x="3441" y="1346"/>
                    <a:pt x="3513" y="1346"/>
                  </a:cubicBezTo>
                  <a:lnTo>
                    <a:pt x="4418" y="1346"/>
                  </a:lnTo>
                  <a:cubicBezTo>
                    <a:pt x="4489" y="1346"/>
                    <a:pt x="4573" y="1286"/>
                    <a:pt x="4573" y="1203"/>
                  </a:cubicBezTo>
                  <a:lnTo>
                    <a:pt x="4632" y="691"/>
                  </a:lnTo>
                  <a:lnTo>
                    <a:pt x="5680" y="691"/>
                  </a:lnTo>
                  <a:lnTo>
                    <a:pt x="5704" y="2239"/>
                  </a:lnTo>
                  <a:cubicBezTo>
                    <a:pt x="5704" y="2322"/>
                    <a:pt x="5775" y="2382"/>
                    <a:pt x="5847" y="2382"/>
                  </a:cubicBezTo>
                  <a:lnTo>
                    <a:pt x="7394" y="2394"/>
                  </a:lnTo>
                  <a:lnTo>
                    <a:pt x="7394" y="4572"/>
                  </a:lnTo>
                  <a:cubicBezTo>
                    <a:pt x="7394" y="4656"/>
                    <a:pt x="7466" y="4715"/>
                    <a:pt x="7549" y="4715"/>
                  </a:cubicBezTo>
                  <a:cubicBezTo>
                    <a:pt x="7632" y="4715"/>
                    <a:pt x="7692" y="4644"/>
                    <a:pt x="7692" y="4572"/>
                  </a:cubicBezTo>
                  <a:lnTo>
                    <a:pt x="7692" y="2251"/>
                  </a:lnTo>
                  <a:cubicBezTo>
                    <a:pt x="7740" y="2215"/>
                    <a:pt x="7728" y="2191"/>
                    <a:pt x="7692" y="2155"/>
                  </a:cubicBezTo>
                  <a:lnTo>
                    <a:pt x="5966" y="429"/>
                  </a:lnTo>
                  <a:cubicBezTo>
                    <a:pt x="5942" y="405"/>
                    <a:pt x="5894" y="393"/>
                    <a:pt x="5858" y="393"/>
                  </a:cubicBezTo>
                  <a:lnTo>
                    <a:pt x="4692" y="393"/>
                  </a:lnTo>
                  <a:lnTo>
                    <a:pt x="4715" y="167"/>
                  </a:lnTo>
                  <a:cubicBezTo>
                    <a:pt x="4715" y="119"/>
                    <a:pt x="4704" y="72"/>
                    <a:pt x="4668" y="48"/>
                  </a:cubicBezTo>
                  <a:cubicBezTo>
                    <a:pt x="4644" y="12"/>
                    <a:pt x="4596" y="0"/>
                    <a:pt x="454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701;p70">
              <a:extLst>
                <a:ext uri="{FF2B5EF4-FFF2-40B4-BE49-F238E27FC236}">
                  <a16:creationId xmlns:a16="http://schemas.microsoft.com/office/drawing/2014/main" id="{544EF805-4305-491C-964E-ECC73C23CDAF}"/>
                </a:ext>
              </a:extLst>
            </p:cNvPr>
            <p:cNvSpPr/>
            <p:nvPr/>
          </p:nvSpPr>
          <p:spPr>
            <a:xfrm>
              <a:off x="4193872" y="3405023"/>
              <a:ext cx="9517" cy="44753"/>
            </a:xfrm>
            <a:custGeom>
              <a:avLst/>
              <a:gdLst/>
              <a:ahLst/>
              <a:cxnLst/>
              <a:rect l="l" t="t" r="r" b="b"/>
              <a:pathLst>
                <a:path w="299" h="1406" extrusionOk="0">
                  <a:moveTo>
                    <a:pt x="155" y="1"/>
                  </a:moveTo>
                  <a:cubicBezTo>
                    <a:pt x="60" y="1"/>
                    <a:pt x="0" y="72"/>
                    <a:pt x="0" y="156"/>
                  </a:cubicBezTo>
                  <a:lnTo>
                    <a:pt x="0" y="1251"/>
                  </a:lnTo>
                  <a:cubicBezTo>
                    <a:pt x="0" y="1346"/>
                    <a:pt x="72" y="1406"/>
                    <a:pt x="155" y="1406"/>
                  </a:cubicBezTo>
                  <a:cubicBezTo>
                    <a:pt x="239" y="1406"/>
                    <a:pt x="298" y="1322"/>
                    <a:pt x="298" y="1251"/>
                  </a:cubicBezTo>
                  <a:lnTo>
                    <a:pt x="298" y="156"/>
                  </a:lnTo>
                  <a:cubicBezTo>
                    <a:pt x="298" y="72"/>
                    <a:pt x="227" y="1"/>
                    <a:pt x="15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702;p70">
              <a:extLst>
                <a:ext uri="{FF2B5EF4-FFF2-40B4-BE49-F238E27FC236}">
                  <a16:creationId xmlns:a16="http://schemas.microsoft.com/office/drawing/2014/main" id="{CAD4E0AE-87CE-488E-86E6-D936CEDF0A82}"/>
                </a:ext>
              </a:extLst>
            </p:cNvPr>
            <p:cNvSpPr/>
            <p:nvPr/>
          </p:nvSpPr>
          <p:spPr>
            <a:xfrm>
              <a:off x="4275356" y="3444460"/>
              <a:ext cx="128116" cy="9485"/>
            </a:xfrm>
            <a:custGeom>
              <a:avLst/>
              <a:gdLst/>
              <a:ahLst/>
              <a:cxnLst/>
              <a:rect l="l" t="t" r="r" b="b"/>
              <a:pathLst>
                <a:path w="4025" h="298" extrusionOk="0">
                  <a:moveTo>
                    <a:pt x="155" y="0"/>
                  </a:moveTo>
                  <a:cubicBezTo>
                    <a:pt x="60" y="0"/>
                    <a:pt x="0" y="71"/>
                    <a:pt x="0" y="143"/>
                  </a:cubicBezTo>
                  <a:cubicBezTo>
                    <a:pt x="0" y="226"/>
                    <a:pt x="72" y="298"/>
                    <a:pt x="155" y="298"/>
                  </a:cubicBezTo>
                  <a:lnTo>
                    <a:pt x="3870" y="298"/>
                  </a:lnTo>
                  <a:cubicBezTo>
                    <a:pt x="3965" y="298"/>
                    <a:pt x="4025" y="226"/>
                    <a:pt x="4025" y="143"/>
                  </a:cubicBezTo>
                  <a:cubicBezTo>
                    <a:pt x="4025" y="71"/>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703;p70">
              <a:extLst>
                <a:ext uri="{FF2B5EF4-FFF2-40B4-BE49-F238E27FC236}">
                  <a16:creationId xmlns:a16="http://schemas.microsoft.com/office/drawing/2014/main" id="{91FE0032-5557-4E74-B248-770E8405408B}"/>
                </a:ext>
              </a:extLst>
            </p:cNvPr>
            <p:cNvSpPr/>
            <p:nvPr/>
          </p:nvSpPr>
          <p:spPr>
            <a:xfrm>
              <a:off x="4275356" y="3463781"/>
              <a:ext cx="128116" cy="9485"/>
            </a:xfrm>
            <a:custGeom>
              <a:avLst/>
              <a:gdLst/>
              <a:ahLst/>
              <a:cxnLst/>
              <a:rect l="l" t="t" r="r" b="b"/>
              <a:pathLst>
                <a:path w="4025" h="298" extrusionOk="0">
                  <a:moveTo>
                    <a:pt x="155" y="0"/>
                  </a:moveTo>
                  <a:cubicBezTo>
                    <a:pt x="60" y="0"/>
                    <a:pt x="0" y="72"/>
                    <a:pt x="0" y="155"/>
                  </a:cubicBezTo>
                  <a:cubicBezTo>
                    <a:pt x="0" y="226"/>
                    <a:pt x="72" y="298"/>
                    <a:pt x="155" y="298"/>
                  </a:cubicBezTo>
                  <a:lnTo>
                    <a:pt x="3870" y="298"/>
                  </a:lnTo>
                  <a:cubicBezTo>
                    <a:pt x="3965" y="298"/>
                    <a:pt x="4025" y="226"/>
                    <a:pt x="4025" y="155"/>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704;p70">
              <a:extLst>
                <a:ext uri="{FF2B5EF4-FFF2-40B4-BE49-F238E27FC236}">
                  <a16:creationId xmlns:a16="http://schemas.microsoft.com/office/drawing/2014/main" id="{ED78C111-9140-4DDB-AE08-2D9AC55DCF0C}"/>
                </a:ext>
              </a:extLst>
            </p:cNvPr>
            <p:cNvSpPr/>
            <p:nvPr/>
          </p:nvSpPr>
          <p:spPr>
            <a:xfrm>
              <a:off x="4223442" y="3439527"/>
              <a:ext cx="38673" cy="38673"/>
            </a:xfrm>
            <a:custGeom>
              <a:avLst/>
              <a:gdLst/>
              <a:ahLst/>
              <a:cxnLst/>
              <a:rect l="l" t="t" r="r" b="b"/>
              <a:pathLst>
                <a:path w="1215" h="1215" extrusionOk="0">
                  <a:moveTo>
                    <a:pt x="905" y="322"/>
                  </a:moveTo>
                  <a:lnTo>
                    <a:pt x="905" y="917"/>
                  </a:lnTo>
                  <a:lnTo>
                    <a:pt x="310" y="917"/>
                  </a:lnTo>
                  <a:lnTo>
                    <a:pt x="310" y="322"/>
                  </a:lnTo>
                  <a:close/>
                  <a:moveTo>
                    <a:pt x="143" y="0"/>
                  </a:moveTo>
                  <a:cubicBezTo>
                    <a:pt x="48" y="0"/>
                    <a:pt x="0" y="72"/>
                    <a:pt x="0" y="155"/>
                  </a:cubicBezTo>
                  <a:lnTo>
                    <a:pt x="0" y="1060"/>
                  </a:lnTo>
                  <a:cubicBezTo>
                    <a:pt x="0" y="1155"/>
                    <a:pt x="72" y="1215"/>
                    <a:pt x="143" y="1215"/>
                  </a:cubicBezTo>
                  <a:lnTo>
                    <a:pt x="1048" y="1215"/>
                  </a:lnTo>
                  <a:cubicBezTo>
                    <a:pt x="1143" y="1215"/>
                    <a:pt x="1203" y="1131"/>
                    <a:pt x="1203" y="1060"/>
                  </a:cubicBezTo>
                  <a:lnTo>
                    <a:pt x="1203" y="155"/>
                  </a:lnTo>
                  <a:cubicBezTo>
                    <a:pt x="1215" y="72"/>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705;p70">
              <a:extLst>
                <a:ext uri="{FF2B5EF4-FFF2-40B4-BE49-F238E27FC236}">
                  <a16:creationId xmlns:a16="http://schemas.microsoft.com/office/drawing/2014/main" id="{5A7291B8-36D6-4EAA-9047-958CA1A2AF5D}"/>
                </a:ext>
              </a:extLst>
            </p:cNvPr>
            <p:cNvSpPr/>
            <p:nvPr/>
          </p:nvSpPr>
          <p:spPr>
            <a:xfrm>
              <a:off x="4275356" y="3525913"/>
              <a:ext cx="128116" cy="9517"/>
            </a:xfrm>
            <a:custGeom>
              <a:avLst/>
              <a:gdLst/>
              <a:ahLst/>
              <a:cxnLst/>
              <a:rect l="l" t="t" r="r" b="b"/>
              <a:pathLst>
                <a:path w="4025" h="299" extrusionOk="0">
                  <a:moveTo>
                    <a:pt x="155" y="1"/>
                  </a:moveTo>
                  <a:cubicBezTo>
                    <a:pt x="60" y="1"/>
                    <a:pt x="0" y="72"/>
                    <a:pt x="0" y="144"/>
                  </a:cubicBezTo>
                  <a:cubicBezTo>
                    <a:pt x="0" y="227"/>
                    <a:pt x="72" y="299"/>
                    <a:pt x="155" y="299"/>
                  </a:cubicBezTo>
                  <a:lnTo>
                    <a:pt x="3870" y="299"/>
                  </a:lnTo>
                  <a:cubicBezTo>
                    <a:pt x="3965" y="299"/>
                    <a:pt x="4025" y="227"/>
                    <a:pt x="4025" y="144"/>
                  </a:cubicBezTo>
                  <a:cubicBezTo>
                    <a:pt x="4025" y="72"/>
                    <a:pt x="3965" y="1"/>
                    <a:pt x="38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706;p70">
              <a:extLst>
                <a:ext uri="{FF2B5EF4-FFF2-40B4-BE49-F238E27FC236}">
                  <a16:creationId xmlns:a16="http://schemas.microsoft.com/office/drawing/2014/main" id="{8BBACB96-096A-452F-B502-336D66B1986F}"/>
                </a:ext>
              </a:extLst>
            </p:cNvPr>
            <p:cNvSpPr/>
            <p:nvPr/>
          </p:nvSpPr>
          <p:spPr>
            <a:xfrm>
              <a:off x="4275356" y="3544884"/>
              <a:ext cx="128116" cy="9485"/>
            </a:xfrm>
            <a:custGeom>
              <a:avLst/>
              <a:gdLst/>
              <a:ahLst/>
              <a:cxnLst/>
              <a:rect l="l" t="t" r="r" b="b"/>
              <a:pathLst>
                <a:path w="4025" h="298" extrusionOk="0">
                  <a:moveTo>
                    <a:pt x="155" y="0"/>
                  </a:moveTo>
                  <a:cubicBezTo>
                    <a:pt x="60" y="0"/>
                    <a:pt x="0" y="72"/>
                    <a:pt x="0" y="143"/>
                  </a:cubicBezTo>
                  <a:cubicBezTo>
                    <a:pt x="0" y="226"/>
                    <a:pt x="72" y="298"/>
                    <a:pt x="155" y="298"/>
                  </a:cubicBezTo>
                  <a:lnTo>
                    <a:pt x="3870" y="298"/>
                  </a:lnTo>
                  <a:cubicBezTo>
                    <a:pt x="3965" y="298"/>
                    <a:pt x="4025" y="226"/>
                    <a:pt x="4025" y="143"/>
                  </a:cubicBezTo>
                  <a:cubicBezTo>
                    <a:pt x="4025" y="72"/>
                    <a:pt x="3965" y="0"/>
                    <a:pt x="38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5707;p70">
              <a:extLst>
                <a:ext uri="{FF2B5EF4-FFF2-40B4-BE49-F238E27FC236}">
                  <a16:creationId xmlns:a16="http://schemas.microsoft.com/office/drawing/2014/main" id="{C5ECA919-AB8F-4AD3-8A6B-8FAEF99C64D6}"/>
                </a:ext>
              </a:extLst>
            </p:cNvPr>
            <p:cNvSpPr/>
            <p:nvPr/>
          </p:nvSpPr>
          <p:spPr>
            <a:xfrm>
              <a:off x="4223442" y="3521011"/>
              <a:ext cx="38673" cy="38673"/>
            </a:xfrm>
            <a:custGeom>
              <a:avLst/>
              <a:gdLst/>
              <a:ahLst/>
              <a:cxnLst/>
              <a:rect l="l" t="t" r="r" b="b"/>
              <a:pathLst>
                <a:path w="1215" h="1215" extrusionOk="0">
                  <a:moveTo>
                    <a:pt x="905" y="298"/>
                  </a:moveTo>
                  <a:lnTo>
                    <a:pt x="905" y="893"/>
                  </a:lnTo>
                  <a:lnTo>
                    <a:pt x="310" y="893"/>
                  </a:lnTo>
                  <a:lnTo>
                    <a:pt x="310" y="298"/>
                  </a:lnTo>
                  <a:close/>
                  <a:moveTo>
                    <a:pt x="143" y="0"/>
                  </a:moveTo>
                  <a:cubicBezTo>
                    <a:pt x="48" y="0"/>
                    <a:pt x="0" y="83"/>
                    <a:pt x="0" y="155"/>
                  </a:cubicBezTo>
                  <a:lnTo>
                    <a:pt x="0" y="1060"/>
                  </a:lnTo>
                  <a:cubicBezTo>
                    <a:pt x="0" y="1155"/>
                    <a:pt x="72" y="1215"/>
                    <a:pt x="143" y="1215"/>
                  </a:cubicBezTo>
                  <a:lnTo>
                    <a:pt x="1048" y="1215"/>
                  </a:lnTo>
                  <a:cubicBezTo>
                    <a:pt x="1143" y="1215"/>
                    <a:pt x="1203" y="1131"/>
                    <a:pt x="1203" y="1060"/>
                  </a:cubicBezTo>
                  <a:lnTo>
                    <a:pt x="1203" y="155"/>
                  </a:lnTo>
                  <a:cubicBezTo>
                    <a:pt x="1215" y="83"/>
                    <a:pt x="1143"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5708;p70">
              <a:extLst>
                <a:ext uri="{FF2B5EF4-FFF2-40B4-BE49-F238E27FC236}">
                  <a16:creationId xmlns:a16="http://schemas.microsoft.com/office/drawing/2014/main" id="{0E0DB922-1698-4806-A8D4-71196B6C5114}"/>
                </a:ext>
              </a:extLst>
            </p:cNvPr>
            <p:cNvSpPr/>
            <p:nvPr/>
          </p:nvSpPr>
          <p:spPr>
            <a:xfrm>
              <a:off x="4223442" y="3602464"/>
              <a:ext cx="38673" cy="38705"/>
            </a:xfrm>
            <a:custGeom>
              <a:avLst/>
              <a:gdLst/>
              <a:ahLst/>
              <a:cxnLst/>
              <a:rect l="l" t="t" r="r" b="b"/>
              <a:pathLst>
                <a:path w="1215" h="1216" extrusionOk="0">
                  <a:moveTo>
                    <a:pt x="905" y="299"/>
                  </a:moveTo>
                  <a:lnTo>
                    <a:pt x="905" y="894"/>
                  </a:lnTo>
                  <a:lnTo>
                    <a:pt x="310" y="894"/>
                  </a:lnTo>
                  <a:lnTo>
                    <a:pt x="310" y="299"/>
                  </a:lnTo>
                  <a:close/>
                  <a:moveTo>
                    <a:pt x="143" y="1"/>
                  </a:moveTo>
                  <a:cubicBezTo>
                    <a:pt x="48" y="1"/>
                    <a:pt x="0" y="84"/>
                    <a:pt x="0" y="156"/>
                  </a:cubicBezTo>
                  <a:lnTo>
                    <a:pt x="0" y="1061"/>
                  </a:lnTo>
                  <a:cubicBezTo>
                    <a:pt x="0" y="1156"/>
                    <a:pt x="72" y="1215"/>
                    <a:pt x="143" y="1215"/>
                  </a:cubicBezTo>
                  <a:lnTo>
                    <a:pt x="1048" y="1215"/>
                  </a:lnTo>
                  <a:cubicBezTo>
                    <a:pt x="1143" y="1215"/>
                    <a:pt x="1203" y="1132"/>
                    <a:pt x="1203" y="1061"/>
                  </a:cubicBezTo>
                  <a:lnTo>
                    <a:pt x="1203" y="156"/>
                  </a:lnTo>
                  <a:cubicBezTo>
                    <a:pt x="1215" y="60"/>
                    <a:pt x="1143" y="1"/>
                    <a:pt x="1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5709;p70">
              <a:extLst>
                <a:ext uri="{FF2B5EF4-FFF2-40B4-BE49-F238E27FC236}">
                  <a16:creationId xmlns:a16="http://schemas.microsoft.com/office/drawing/2014/main" id="{EDCDDFC7-3113-46B2-8BAC-3D264FD146D2}"/>
                </a:ext>
              </a:extLst>
            </p:cNvPr>
            <p:cNvSpPr/>
            <p:nvPr/>
          </p:nvSpPr>
          <p:spPr>
            <a:xfrm>
              <a:off x="4193872" y="3460375"/>
              <a:ext cx="289558" cy="224370"/>
            </a:xfrm>
            <a:custGeom>
              <a:avLst/>
              <a:gdLst/>
              <a:ahLst/>
              <a:cxnLst/>
              <a:rect l="l" t="t" r="r" b="b"/>
              <a:pathLst>
                <a:path w="9097" h="7049" extrusionOk="0">
                  <a:moveTo>
                    <a:pt x="6108" y="3751"/>
                  </a:moveTo>
                  <a:lnTo>
                    <a:pt x="8502" y="4620"/>
                  </a:lnTo>
                  <a:lnTo>
                    <a:pt x="7894" y="4894"/>
                  </a:lnTo>
                  <a:cubicBezTo>
                    <a:pt x="7847" y="4917"/>
                    <a:pt x="7811" y="4953"/>
                    <a:pt x="7799" y="5013"/>
                  </a:cubicBezTo>
                  <a:cubicBezTo>
                    <a:pt x="7787" y="5060"/>
                    <a:pt x="7799" y="5120"/>
                    <a:pt x="7847" y="5155"/>
                  </a:cubicBezTo>
                  <a:lnTo>
                    <a:pt x="8752" y="6060"/>
                  </a:lnTo>
                  <a:lnTo>
                    <a:pt x="8406" y="6406"/>
                  </a:lnTo>
                  <a:lnTo>
                    <a:pt x="7501" y="5489"/>
                  </a:lnTo>
                  <a:cubicBezTo>
                    <a:pt x="7478" y="5465"/>
                    <a:pt x="7430" y="5453"/>
                    <a:pt x="7394" y="5453"/>
                  </a:cubicBezTo>
                  <a:lnTo>
                    <a:pt x="7370" y="5453"/>
                  </a:lnTo>
                  <a:cubicBezTo>
                    <a:pt x="7323" y="5465"/>
                    <a:pt x="7275" y="5489"/>
                    <a:pt x="7251" y="5536"/>
                  </a:cubicBezTo>
                  <a:lnTo>
                    <a:pt x="6966" y="6156"/>
                  </a:lnTo>
                  <a:lnTo>
                    <a:pt x="6108" y="3751"/>
                  </a:lnTo>
                  <a:close/>
                  <a:moveTo>
                    <a:pt x="155" y="0"/>
                  </a:moveTo>
                  <a:cubicBezTo>
                    <a:pt x="60" y="0"/>
                    <a:pt x="0" y="83"/>
                    <a:pt x="0" y="155"/>
                  </a:cubicBezTo>
                  <a:lnTo>
                    <a:pt x="0" y="6894"/>
                  </a:lnTo>
                  <a:cubicBezTo>
                    <a:pt x="0" y="6989"/>
                    <a:pt x="72" y="7049"/>
                    <a:pt x="155" y="7049"/>
                  </a:cubicBezTo>
                  <a:lnTo>
                    <a:pt x="7573" y="7049"/>
                  </a:lnTo>
                  <a:cubicBezTo>
                    <a:pt x="7668" y="7049"/>
                    <a:pt x="7728" y="6965"/>
                    <a:pt x="7728" y="6894"/>
                  </a:cubicBezTo>
                  <a:lnTo>
                    <a:pt x="7728" y="6156"/>
                  </a:lnTo>
                  <a:lnTo>
                    <a:pt x="8204" y="6632"/>
                  </a:lnTo>
                  <a:cubicBezTo>
                    <a:pt x="8263" y="6691"/>
                    <a:pt x="8335" y="6715"/>
                    <a:pt x="8430" y="6715"/>
                  </a:cubicBezTo>
                  <a:cubicBezTo>
                    <a:pt x="8513" y="6715"/>
                    <a:pt x="8585" y="6691"/>
                    <a:pt x="8644" y="6632"/>
                  </a:cubicBezTo>
                  <a:lnTo>
                    <a:pt x="8990" y="6287"/>
                  </a:lnTo>
                  <a:cubicBezTo>
                    <a:pt x="9097" y="6156"/>
                    <a:pt x="9097" y="5953"/>
                    <a:pt x="8978" y="5822"/>
                  </a:cubicBezTo>
                  <a:lnTo>
                    <a:pt x="8228" y="5084"/>
                  </a:lnTo>
                  <a:lnTo>
                    <a:pt x="8644" y="4882"/>
                  </a:lnTo>
                  <a:cubicBezTo>
                    <a:pt x="8763" y="4822"/>
                    <a:pt x="8835" y="4703"/>
                    <a:pt x="8823" y="4584"/>
                  </a:cubicBezTo>
                  <a:cubicBezTo>
                    <a:pt x="8811" y="4465"/>
                    <a:pt x="8740" y="4346"/>
                    <a:pt x="8621" y="4310"/>
                  </a:cubicBezTo>
                  <a:lnTo>
                    <a:pt x="7728" y="3989"/>
                  </a:lnTo>
                  <a:lnTo>
                    <a:pt x="7728" y="1762"/>
                  </a:lnTo>
                  <a:cubicBezTo>
                    <a:pt x="7728" y="1667"/>
                    <a:pt x="7656" y="1607"/>
                    <a:pt x="7573" y="1607"/>
                  </a:cubicBezTo>
                  <a:cubicBezTo>
                    <a:pt x="7489" y="1607"/>
                    <a:pt x="7430" y="1691"/>
                    <a:pt x="7430" y="1762"/>
                  </a:cubicBezTo>
                  <a:lnTo>
                    <a:pt x="7430" y="3893"/>
                  </a:lnTo>
                  <a:lnTo>
                    <a:pt x="6227" y="3453"/>
                  </a:lnTo>
                  <a:cubicBezTo>
                    <a:pt x="6193" y="3442"/>
                    <a:pt x="6158" y="3437"/>
                    <a:pt x="6124" y="3437"/>
                  </a:cubicBezTo>
                  <a:cubicBezTo>
                    <a:pt x="6041" y="3437"/>
                    <a:pt x="5962" y="3469"/>
                    <a:pt x="5894" y="3536"/>
                  </a:cubicBezTo>
                  <a:cubicBezTo>
                    <a:pt x="5799" y="3620"/>
                    <a:pt x="5775" y="3739"/>
                    <a:pt x="5823" y="3858"/>
                  </a:cubicBezTo>
                  <a:lnTo>
                    <a:pt x="6085" y="4620"/>
                  </a:lnTo>
                  <a:lnTo>
                    <a:pt x="2727" y="4620"/>
                  </a:lnTo>
                  <a:cubicBezTo>
                    <a:pt x="2632" y="4620"/>
                    <a:pt x="2572" y="4691"/>
                    <a:pt x="2572" y="4763"/>
                  </a:cubicBezTo>
                  <a:cubicBezTo>
                    <a:pt x="2572" y="4858"/>
                    <a:pt x="2644" y="4917"/>
                    <a:pt x="2727" y="4917"/>
                  </a:cubicBezTo>
                  <a:lnTo>
                    <a:pt x="6204" y="4917"/>
                  </a:lnTo>
                  <a:lnTo>
                    <a:pt x="6311" y="5215"/>
                  </a:lnTo>
                  <a:lnTo>
                    <a:pt x="2727" y="5215"/>
                  </a:lnTo>
                  <a:cubicBezTo>
                    <a:pt x="2632" y="5215"/>
                    <a:pt x="2572" y="5286"/>
                    <a:pt x="2572" y="5358"/>
                  </a:cubicBezTo>
                  <a:cubicBezTo>
                    <a:pt x="2572" y="5453"/>
                    <a:pt x="2644" y="5513"/>
                    <a:pt x="2727" y="5513"/>
                  </a:cubicBezTo>
                  <a:lnTo>
                    <a:pt x="6418" y="5513"/>
                  </a:lnTo>
                  <a:lnTo>
                    <a:pt x="6668" y="6239"/>
                  </a:lnTo>
                  <a:cubicBezTo>
                    <a:pt x="6716" y="6358"/>
                    <a:pt x="6811" y="6453"/>
                    <a:pt x="6954" y="6453"/>
                  </a:cubicBezTo>
                  <a:cubicBezTo>
                    <a:pt x="7085" y="6453"/>
                    <a:pt x="7204" y="6394"/>
                    <a:pt x="7251" y="6275"/>
                  </a:cubicBezTo>
                  <a:lnTo>
                    <a:pt x="7406" y="5929"/>
                  </a:lnTo>
                  <a:lnTo>
                    <a:pt x="7406" y="6727"/>
                  </a:lnTo>
                  <a:lnTo>
                    <a:pt x="298" y="6727"/>
                  </a:lnTo>
                  <a:lnTo>
                    <a:pt x="298" y="155"/>
                  </a:lnTo>
                  <a:cubicBezTo>
                    <a:pt x="298" y="60"/>
                    <a:pt x="227" y="0"/>
                    <a:pt x="1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 name="TextBox 41">
            <a:extLst>
              <a:ext uri="{FF2B5EF4-FFF2-40B4-BE49-F238E27FC236}">
                <a16:creationId xmlns:a16="http://schemas.microsoft.com/office/drawing/2014/main" id="{181C4759-8168-4D84-A874-863F48A0C63E}"/>
              </a:ext>
            </a:extLst>
          </p:cNvPr>
          <p:cNvSpPr txBox="1"/>
          <p:nvPr/>
        </p:nvSpPr>
        <p:spPr>
          <a:xfrm>
            <a:off x="5599967" y="2523025"/>
            <a:ext cx="2594344" cy="504818"/>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Quản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lý</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liệu</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FD7B169-ECA1-4101-AFB9-360FB55674EB}"/>
              </a:ext>
            </a:extLst>
          </p:cNvPr>
          <p:cNvSpPr txBox="1"/>
          <p:nvPr/>
        </p:nvSpPr>
        <p:spPr>
          <a:xfrm>
            <a:off x="5641695" y="3736578"/>
            <a:ext cx="2594344" cy="498663"/>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Huấn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luyện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mô</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hình</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grpSp>
        <p:nvGrpSpPr>
          <p:cNvPr id="44" name="Google Shape;15796;p70">
            <a:extLst>
              <a:ext uri="{FF2B5EF4-FFF2-40B4-BE49-F238E27FC236}">
                <a16:creationId xmlns:a16="http://schemas.microsoft.com/office/drawing/2014/main" id="{9A84DF46-8446-420D-8A1C-83771167D0FC}"/>
              </a:ext>
            </a:extLst>
          </p:cNvPr>
          <p:cNvGrpSpPr/>
          <p:nvPr/>
        </p:nvGrpSpPr>
        <p:grpSpPr>
          <a:xfrm>
            <a:off x="5261097" y="3290676"/>
            <a:ext cx="351722" cy="351722"/>
            <a:chOff x="4667216" y="2915382"/>
            <a:chExt cx="320273" cy="318395"/>
          </a:xfrm>
          <a:solidFill>
            <a:schemeClr val="tx1"/>
          </a:solidFill>
        </p:grpSpPr>
        <p:sp>
          <p:nvSpPr>
            <p:cNvPr id="45" name="Google Shape;15797;p70">
              <a:extLst>
                <a:ext uri="{FF2B5EF4-FFF2-40B4-BE49-F238E27FC236}">
                  <a16:creationId xmlns:a16="http://schemas.microsoft.com/office/drawing/2014/main" id="{D0B2FD93-3520-4057-AC5C-80811F6561F2}"/>
                </a:ext>
              </a:extLst>
            </p:cNvPr>
            <p:cNvSpPr/>
            <p:nvPr/>
          </p:nvSpPr>
          <p:spPr>
            <a:xfrm>
              <a:off x="4686154" y="2938140"/>
              <a:ext cx="166789" cy="163734"/>
            </a:xfrm>
            <a:custGeom>
              <a:avLst/>
              <a:gdLst/>
              <a:ahLst/>
              <a:cxnLst/>
              <a:rect l="l" t="t" r="r" b="b"/>
              <a:pathLst>
                <a:path w="5240" h="5144" extrusionOk="0">
                  <a:moveTo>
                    <a:pt x="2668" y="0"/>
                  </a:moveTo>
                  <a:cubicBezTo>
                    <a:pt x="2013" y="0"/>
                    <a:pt x="1358" y="250"/>
                    <a:pt x="858" y="750"/>
                  </a:cubicBezTo>
                  <a:cubicBezTo>
                    <a:pt x="620" y="989"/>
                    <a:pt x="429" y="1286"/>
                    <a:pt x="298" y="1608"/>
                  </a:cubicBezTo>
                  <a:cubicBezTo>
                    <a:pt x="263" y="1679"/>
                    <a:pt x="298" y="1762"/>
                    <a:pt x="370" y="1798"/>
                  </a:cubicBezTo>
                  <a:cubicBezTo>
                    <a:pt x="388" y="1804"/>
                    <a:pt x="407" y="1807"/>
                    <a:pt x="426" y="1807"/>
                  </a:cubicBezTo>
                  <a:cubicBezTo>
                    <a:pt x="484" y="1807"/>
                    <a:pt x="542" y="1780"/>
                    <a:pt x="560" y="1727"/>
                  </a:cubicBezTo>
                  <a:cubicBezTo>
                    <a:pt x="679" y="1441"/>
                    <a:pt x="846" y="1191"/>
                    <a:pt x="1060" y="977"/>
                  </a:cubicBezTo>
                  <a:cubicBezTo>
                    <a:pt x="1495" y="536"/>
                    <a:pt x="2075" y="316"/>
                    <a:pt x="2656" y="316"/>
                  </a:cubicBezTo>
                  <a:cubicBezTo>
                    <a:pt x="3236" y="316"/>
                    <a:pt x="3817" y="536"/>
                    <a:pt x="4251" y="977"/>
                  </a:cubicBezTo>
                  <a:cubicBezTo>
                    <a:pt x="4692" y="1405"/>
                    <a:pt x="4930" y="1977"/>
                    <a:pt x="4930" y="2584"/>
                  </a:cubicBezTo>
                  <a:cubicBezTo>
                    <a:pt x="4930" y="3191"/>
                    <a:pt x="4692" y="3763"/>
                    <a:pt x="4251" y="4191"/>
                  </a:cubicBezTo>
                  <a:cubicBezTo>
                    <a:pt x="3823" y="4620"/>
                    <a:pt x="3263" y="4858"/>
                    <a:pt x="2644" y="4858"/>
                  </a:cubicBezTo>
                  <a:cubicBezTo>
                    <a:pt x="2037" y="4858"/>
                    <a:pt x="1477" y="4620"/>
                    <a:pt x="1037" y="4191"/>
                  </a:cubicBezTo>
                  <a:cubicBezTo>
                    <a:pt x="536" y="3679"/>
                    <a:pt x="298" y="2989"/>
                    <a:pt x="405" y="2274"/>
                  </a:cubicBezTo>
                  <a:cubicBezTo>
                    <a:pt x="417" y="2191"/>
                    <a:pt x="358" y="2120"/>
                    <a:pt x="286" y="2108"/>
                  </a:cubicBezTo>
                  <a:cubicBezTo>
                    <a:pt x="279" y="2107"/>
                    <a:pt x="272" y="2106"/>
                    <a:pt x="265" y="2106"/>
                  </a:cubicBezTo>
                  <a:cubicBezTo>
                    <a:pt x="191" y="2106"/>
                    <a:pt x="131" y="2162"/>
                    <a:pt x="120" y="2227"/>
                  </a:cubicBezTo>
                  <a:cubicBezTo>
                    <a:pt x="1" y="3024"/>
                    <a:pt x="263" y="3822"/>
                    <a:pt x="846" y="4394"/>
                  </a:cubicBezTo>
                  <a:cubicBezTo>
                    <a:pt x="1334" y="4894"/>
                    <a:pt x="1977" y="5144"/>
                    <a:pt x="2668" y="5144"/>
                  </a:cubicBezTo>
                  <a:cubicBezTo>
                    <a:pt x="3346" y="5144"/>
                    <a:pt x="3989" y="4870"/>
                    <a:pt x="4477" y="4394"/>
                  </a:cubicBezTo>
                  <a:cubicBezTo>
                    <a:pt x="4966" y="3906"/>
                    <a:pt x="5228" y="3263"/>
                    <a:pt x="5228" y="2584"/>
                  </a:cubicBezTo>
                  <a:cubicBezTo>
                    <a:pt x="5239" y="1870"/>
                    <a:pt x="4966" y="1227"/>
                    <a:pt x="4477" y="750"/>
                  </a:cubicBezTo>
                  <a:cubicBezTo>
                    <a:pt x="3977" y="250"/>
                    <a:pt x="3323" y="0"/>
                    <a:pt x="26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6" name="Google Shape;15798;p70">
              <a:extLst>
                <a:ext uri="{FF2B5EF4-FFF2-40B4-BE49-F238E27FC236}">
                  <a16:creationId xmlns:a16="http://schemas.microsoft.com/office/drawing/2014/main" id="{712F2B65-3EC2-4BA6-9303-C27C85E70033}"/>
                </a:ext>
              </a:extLst>
            </p:cNvPr>
            <p:cNvSpPr/>
            <p:nvPr/>
          </p:nvSpPr>
          <p:spPr>
            <a:xfrm>
              <a:off x="4667216" y="2915382"/>
              <a:ext cx="320273" cy="318395"/>
            </a:xfrm>
            <a:custGeom>
              <a:avLst/>
              <a:gdLst/>
              <a:ahLst/>
              <a:cxnLst/>
              <a:rect l="l" t="t" r="r" b="b"/>
              <a:pathLst>
                <a:path w="10062" h="10003" extrusionOk="0">
                  <a:moveTo>
                    <a:pt x="5668" y="5502"/>
                  </a:moveTo>
                  <a:lnTo>
                    <a:pt x="5977" y="5811"/>
                  </a:lnTo>
                  <a:lnTo>
                    <a:pt x="5799" y="5990"/>
                  </a:lnTo>
                  <a:lnTo>
                    <a:pt x="5489" y="5680"/>
                  </a:lnTo>
                  <a:lnTo>
                    <a:pt x="5584" y="5585"/>
                  </a:lnTo>
                  <a:lnTo>
                    <a:pt x="5668" y="5502"/>
                  </a:lnTo>
                  <a:close/>
                  <a:moveTo>
                    <a:pt x="8347" y="7597"/>
                  </a:moveTo>
                  <a:lnTo>
                    <a:pt x="8501" y="7752"/>
                  </a:lnTo>
                  <a:lnTo>
                    <a:pt x="7739" y="8502"/>
                  </a:lnTo>
                  <a:lnTo>
                    <a:pt x="7585" y="8359"/>
                  </a:lnTo>
                  <a:lnTo>
                    <a:pt x="8347" y="7597"/>
                  </a:lnTo>
                  <a:close/>
                  <a:moveTo>
                    <a:pt x="8704" y="7954"/>
                  </a:moveTo>
                  <a:lnTo>
                    <a:pt x="8894" y="8157"/>
                  </a:lnTo>
                  <a:lnTo>
                    <a:pt x="8132" y="8907"/>
                  </a:lnTo>
                  <a:lnTo>
                    <a:pt x="7989" y="8764"/>
                  </a:lnTo>
                  <a:lnTo>
                    <a:pt x="7942" y="8716"/>
                  </a:lnTo>
                  <a:lnTo>
                    <a:pt x="8704" y="7954"/>
                  </a:lnTo>
                  <a:close/>
                  <a:moveTo>
                    <a:pt x="9097" y="8359"/>
                  </a:moveTo>
                  <a:lnTo>
                    <a:pt x="9621" y="8895"/>
                  </a:lnTo>
                  <a:cubicBezTo>
                    <a:pt x="9728" y="8966"/>
                    <a:pt x="9728" y="9121"/>
                    <a:pt x="9644" y="9228"/>
                  </a:cubicBezTo>
                  <a:lnTo>
                    <a:pt x="9216" y="9657"/>
                  </a:lnTo>
                  <a:cubicBezTo>
                    <a:pt x="9168" y="9699"/>
                    <a:pt x="9109" y="9719"/>
                    <a:pt x="9048" y="9719"/>
                  </a:cubicBezTo>
                  <a:cubicBezTo>
                    <a:pt x="8987" y="9719"/>
                    <a:pt x="8924" y="9699"/>
                    <a:pt x="8871" y="9657"/>
                  </a:cubicBezTo>
                  <a:lnTo>
                    <a:pt x="8335" y="9121"/>
                  </a:lnTo>
                  <a:lnTo>
                    <a:pt x="9097" y="8359"/>
                  </a:lnTo>
                  <a:close/>
                  <a:moveTo>
                    <a:pt x="3282" y="1"/>
                  </a:moveTo>
                  <a:cubicBezTo>
                    <a:pt x="2441" y="1"/>
                    <a:pt x="1602" y="322"/>
                    <a:pt x="965" y="965"/>
                  </a:cubicBezTo>
                  <a:cubicBezTo>
                    <a:pt x="334" y="1584"/>
                    <a:pt x="0" y="2406"/>
                    <a:pt x="0" y="3287"/>
                  </a:cubicBezTo>
                  <a:cubicBezTo>
                    <a:pt x="0" y="4156"/>
                    <a:pt x="334" y="4978"/>
                    <a:pt x="965" y="5609"/>
                  </a:cubicBezTo>
                  <a:cubicBezTo>
                    <a:pt x="1608" y="6240"/>
                    <a:pt x="2441" y="6573"/>
                    <a:pt x="3286" y="6573"/>
                  </a:cubicBezTo>
                  <a:cubicBezTo>
                    <a:pt x="3989" y="6573"/>
                    <a:pt x="4703" y="6347"/>
                    <a:pt x="5275" y="5883"/>
                  </a:cubicBezTo>
                  <a:lnTo>
                    <a:pt x="5608" y="6216"/>
                  </a:lnTo>
                  <a:cubicBezTo>
                    <a:pt x="5477" y="6418"/>
                    <a:pt x="5501" y="6692"/>
                    <a:pt x="5680" y="6871"/>
                  </a:cubicBezTo>
                  <a:lnTo>
                    <a:pt x="6370" y="7561"/>
                  </a:lnTo>
                  <a:cubicBezTo>
                    <a:pt x="6400" y="7585"/>
                    <a:pt x="6436" y="7597"/>
                    <a:pt x="6471" y="7597"/>
                  </a:cubicBezTo>
                  <a:cubicBezTo>
                    <a:pt x="6507" y="7597"/>
                    <a:pt x="6543" y="7585"/>
                    <a:pt x="6573" y="7561"/>
                  </a:cubicBezTo>
                  <a:cubicBezTo>
                    <a:pt x="6632" y="7502"/>
                    <a:pt x="6632" y="7407"/>
                    <a:pt x="6573" y="7347"/>
                  </a:cubicBezTo>
                  <a:lnTo>
                    <a:pt x="5894" y="6668"/>
                  </a:lnTo>
                  <a:cubicBezTo>
                    <a:pt x="5799" y="6573"/>
                    <a:pt x="5799" y="6418"/>
                    <a:pt x="5894" y="6323"/>
                  </a:cubicBezTo>
                  <a:lnTo>
                    <a:pt x="6323" y="5895"/>
                  </a:lnTo>
                  <a:cubicBezTo>
                    <a:pt x="6370" y="5847"/>
                    <a:pt x="6430" y="5811"/>
                    <a:pt x="6489" y="5811"/>
                  </a:cubicBezTo>
                  <a:cubicBezTo>
                    <a:pt x="6549" y="5811"/>
                    <a:pt x="6608" y="5847"/>
                    <a:pt x="6644" y="5895"/>
                  </a:cubicBezTo>
                  <a:lnTo>
                    <a:pt x="8156" y="7395"/>
                  </a:lnTo>
                  <a:lnTo>
                    <a:pt x="7394" y="8157"/>
                  </a:lnTo>
                  <a:lnTo>
                    <a:pt x="6966" y="7716"/>
                  </a:lnTo>
                  <a:cubicBezTo>
                    <a:pt x="6936" y="7686"/>
                    <a:pt x="6897" y="7672"/>
                    <a:pt x="6858" y="7672"/>
                  </a:cubicBezTo>
                  <a:cubicBezTo>
                    <a:pt x="6820" y="7672"/>
                    <a:pt x="6781" y="7686"/>
                    <a:pt x="6751" y="7716"/>
                  </a:cubicBezTo>
                  <a:cubicBezTo>
                    <a:pt x="6692" y="7776"/>
                    <a:pt x="6692" y="7871"/>
                    <a:pt x="6751" y="7930"/>
                  </a:cubicBezTo>
                  <a:lnTo>
                    <a:pt x="8668" y="9847"/>
                  </a:lnTo>
                  <a:cubicBezTo>
                    <a:pt x="8775" y="9955"/>
                    <a:pt x="8906" y="10002"/>
                    <a:pt x="9049" y="10002"/>
                  </a:cubicBezTo>
                  <a:cubicBezTo>
                    <a:pt x="9180" y="10002"/>
                    <a:pt x="9311" y="9955"/>
                    <a:pt x="9418" y="9847"/>
                  </a:cubicBezTo>
                  <a:lnTo>
                    <a:pt x="9847" y="9419"/>
                  </a:lnTo>
                  <a:cubicBezTo>
                    <a:pt x="10061" y="9228"/>
                    <a:pt x="10061" y="8883"/>
                    <a:pt x="9847" y="8669"/>
                  </a:cubicBezTo>
                  <a:lnTo>
                    <a:pt x="6858" y="5680"/>
                  </a:lnTo>
                  <a:cubicBezTo>
                    <a:pt x="6751" y="5573"/>
                    <a:pt x="6620" y="5525"/>
                    <a:pt x="6489" y="5525"/>
                  </a:cubicBezTo>
                  <a:cubicBezTo>
                    <a:pt x="6382" y="5525"/>
                    <a:pt x="6299" y="5561"/>
                    <a:pt x="6204" y="5609"/>
                  </a:cubicBezTo>
                  <a:lnTo>
                    <a:pt x="5870" y="5275"/>
                  </a:lnTo>
                  <a:cubicBezTo>
                    <a:pt x="6144" y="4930"/>
                    <a:pt x="6334" y="4537"/>
                    <a:pt x="6454" y="4097"/>
                  </a:cubicBezTo>
                  <a:cubicBezTo>
                    <a:pt x="6465" y="4025"/>
                    <a:pt x="6430" y="3942"/>
                    <a:pt x="6346" y="3918"/>
                  </a:cubicBezTo>
                  <a:cubicBezTo>
                    <a:pt x="6339" y="3917"/>
                    <a:pt x="6332" y="3916"/>
                    <a:pt x="6324" y="3916"/>
                  </a:cubicBezTo>
                  <a:cubicBezTo>
                    <a:pt x="6258" y="3916"/>
                    <a:pt x="6189" y="3961"/>
                    <a:pt x="6168" y="4025"/>
                  </a:cubicBezTo>
                  <a:cubicBezTo>
                    <a:pt x="6037" y="4537"/>
                    <a:pt x="5775" y="5013"/>
                    <a:pt x="5394" y="5383"/>
                  </a:cubicBezTo>
                  <a:cubicBezTo>
                    <a:pt x="4816" y="5960"/>
                    <a:pt x="4051" y="6249"/>
                    <a:pt x="3285" y="6249"/>
                  </a:cubicBezTo>
                  <a:cubicBezTo>
                    <a:pt x="2519" y="6249"/>
                    <a:pt x="1751" y="5960"/>
                    <a:pt x="1167" y="5383"/>
                  </a:cubicBezTo>
                  <a:cubicBezTo>
                    <a:pt x="608" y="4823"/>
                    <a:pt x="298" y="4073"/>
                    <a:pt x="298" y="3263"/>
                  </a:cubicBezTo>
                  <a:cubicBezTo>
                    <a:pt x="298" y="2466"/>
                    <a:pt x="608" y="1715"/>
                    <a:pt x="1167" y="1156"/>
                  </a:cubicBezTo>
                  <a:cubicBezTo>
                    <a:pt x="1751" y="572"/>
                    <a:pt x="2519" y="281"/>
                    <a:pt x="3285" y="281"/>
                  </a:cubicBezTo>
                  <a:cubicBezTo>
                    <a:pt x="4051" y="281"/>
                    <a:pt x="4816" y="572"/>
                    <a:pt x="5394" y="1156"/>
                  </a:cubicBezTo>
                  <a:cubicBezTo>
                    <a:pt x="6013" y="1763"/>
                    <a:pt x="6323" y="2608"/>
                    <a:pt x="6263" y="3478"/>
                  </a:cubicBezTo>
                  <a:cubicBezTo>
                    <a:pt x="6263" y="3549"/>
                    <a:pt x="6323" y="3620"/>
                    <a:pt x="6394" y="3644"/>
                  </a:cubicBezTo>
                  <a:cubicBezTo>
                    <a:pt x="6465" y="3644"/>
                    <a:pt x="6549" y="3585"/>
                    <a:pt x="6561" y="3501"/>
                  </a:cubicBezTo>
                  <a:cubicBezTo>
                    <a:pt x="6620" y="2549"/>
                    <a:pt x="6275" y="1632"/>
                    <a:pt x="5608" y="965"/>
                  </a:cubicBezTo>
                  <a:cubicBezTo>
                    <a:pt x="4965" y="322"/>
                    <a:pt x="4123" y="1"/>
                    <a:pt x="328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7" name="Google Shape;15799;p70">
              <a:extLst>
                <a:ext uri="{FF2B5EF4-FFF2-40B4-BE49-F238E27FC236}">
                  <a16:creationId xmlns:a16="http://schemas.microsoft.com/office/drawing/2014/main" id="{601E1860-2F2C-4622-AB13-CA836FF7FDC1}"/>
                </a:ext>
              </a:extLst>
            </p:cNvPr>
            <p:cNvSpPr/>
            <p:nvPr/>
          </p:nvSpPr>
          <p:spPr>
            <a:xfrm>
              <a:off x="4733899" y="2960772"/>
              <a:ext cx="75469" cy="86546"/>
            </a:xfrm>
            <a:custGeom>
              <a:avLst/>
              <a:gdLst/>
              <a:ahLst/>
              <a:cxnLst/>
              <a:rect l="l" t="t" r="r" b="b"/>
              <a:pathLst>
                <a:path w="2371" h="2719" extrusionOk="0">
                  <a:moveTo>
                    <a:pt x="1218" y="276"/>
                  </a:moveTo>
                  <a:cubicBezTo>
                    <a:pt x="1233" y="276"/>
                    <a:pt x="1248" y="277"/>
                    <a:pt x="1263" y="278"/>
                  </a:cubicBezTo>
                  <a:cubicBezTo>
                    <a:pt x="1703" y="313"/>
                    <a:pt x="2061" y="647"/>
                    <a:pt x="2084" y="1099"/>
                  </a:cubicBezTo>
                  <a:cubicBezTo>
                    <a:pt x="2073" y="1456"/>
                    <a:pt x="1858" y="1802"/>
                    <a:pt x="1537" y="1944"/>
                  </a:cubicBezTo>
                  <a:cubicBezTo>
                    <a:pt x="1430" y="1992"/>
                    <a:pt x="1370" y="2099"/>
                    <a:pt x="1370" y="2218"/>
                  </a:cubicBezTo>
                  <a:cubicBezTo>
                    <a:pt x="1370" y="2313"/>
                    <a:pt x="1275" y="2409"/>
                    <a:pt x="1180" y="2409"/>
                  </a:cubicBezTo>
                  <a:cubicBezTo>
                    <a:pt x="1072" y="2409"/>
                    <a:pt x="989" y="2313"/>
                    <a:pt x="989" y="2218"/>
                  </a:cubicBezTo>
                  <a:cubicBezTo>
                    <a:pt x="989" y="1944"/>
                    <a:pt x="1132" y="1694"/>
                    <a:pt x="1382" y="1587"/>
                  </a:cubicBezTo>
                  <a:cubicBezTo>
                    <a:pt x="1561" y="1504"/>
                    <a:pt x="1680" y="1325"/>
                    <a:pt x="1668" y="1111"/>
                  </a:cubicBezTo>
                  <a:cubicBezTo>
                    <a:pt x="1656" y="873"/>
                    <a:pt x="1465" y="682"/>
                    <a:pt x="1227" y="670"/>
                  </a:cubicBezTo>
                  <a:lnTo>
                    <a:pt x="1191" y="670"/>
                  </a:lnTo>
                  <a:cubicBezTo>
                    <a:pt x="1072" y="670"/>
                    <a:pt x="953" y="706"/>
                    <a:pt x="870" y="801"/>
                  </a:cubicBezTo>
                  <a:cubicBezTo>
                    <a:pt x="763" y="885"/>
                    <a:pt x="715" y="1028"/>
                    <a:pt x="715" y="1159"/>
                  </a:cubicBezTo>
                  <a:cubicBezTo>
                    <a:pt x="715" y="1266"/>
                    <a:pt x="632" y="1349"/>
                    <a:pt x="525" y="1349"/>
                  </a:cubicBezTo>
                  <a:cubicBezTo>
                    <a:pt x="418" y="1349"/>
                    <a:pt x="334" y="1266"/>
                    <a:pt x="334" y="1159"/>
                  </a:cubicBezTo>
                  <a:cubicBezTo>
                    <a:pt x="334" y="920"/>
                    <a:pt x="429" y="682"/>
                    <a:pt x="608" y="516"/>
                  </a:cubicBezTo>
                  <a:cubicBezTo>
                    <a:pt x="775" y="359"/>
                    <a:pt x="995" y="276"/>
                    <a:pt x="1218" y="276"/>
                  </a:cubicBezTo>
                  <a:close/>
                  <a:moveTo>
                    <a:pt x="1163" y="0"/>
                  </a:moveTo>
                  <a:cubicBezTo>
                    <a:pt x="872" y="0"/>
                    <a:pt x="586" y="108"/>
                    <a:pt x="370" y="313"/>
                  </a:cubicBezTo>
                  <a:cubicBezTo>
                    <a:pt x="132" y="539"/>
                    <a:pt x="1" y="849"/>
                    <a:pt x="1" y="1159"/>
                  </a:cubicBezTo>
                  <a:cubicBezTo>
                    <a:pt x="1" y="1432"/>
                    <a:pt x="227" y="1647"/>
                    <a:pt x="489" y="1647"/>
                  </a:cubicBezTo>
                  <a:cubicBezTo>
                    <a:pt x="763" y="1647"/>
                    <a:pt x="989" y="1432"/>
                    <a:pt x="989" y="1159"/>
                  </a:cubicBezTo>
                  <a:cubicBezTo>
                    <a:pt x="989" y="1099"/>
                    <a:pt x="1001" y="1051"/>
                    <a:pt x="1049" y="1028"/>
                  </a:cubicBezTo>
                  <a:cubicBezTo>
                    <a:pt x="1078" y="998"/>
                    <a:pt x="1115" y="977"/>
                    <a:pt x="1161" y="977"/>
                  </a:cubicBezTo>
                  <a:cubicBezTo>
                    <a:pt x="1171" y="977"/>
                    <a:pt x="1181" y="978"/>
                    <a:pt x="1191" y="980"/>
                  </a:cubicBezTo>
                  <a:cubicBezTo>
                    <a:pt x="1287" y="980"/>
                    <a:pt x="1358" y="1075"/>
                    <a:pt x="1370" y="1159"/>
                  </a:cubicBezTo>
                  <a:cubicBezTo>
                    <a:pt x="1370" y="1230"/>
                    <a:pt x="1322" y="1313"/>
                    <a:pt x="1263" y="1337"/>
                  </a:cubicBezTo>
                  <a:cubicBezTo>
                    <a:pt x="930" y="1504"/>
                    <a:pt x="703" y="1849"/>
                    <a:pt x="703" y="2230"/>
                  </a:cubicBezTo>
                  <a:cubicBezTo>
                    <a:pt x="703" y="2504"/>
                    <a:pt x="930" y="2718"/>
                    <a:pt x="1191" y="2718"/>
                  </a:cubicBezTo>
                  <a:cubicBezTo>
                    <a:pt x="1465" y="2718"/>
                    <a:pt x="1680" y="2504"/>
                    <a:pt x="1680" y="2230"/>
                  </a:cubicBezTo>
                  <a:lnTo>
                    <a:pt x="1680" y="2218"/>
                  </a:lnTo>
                  <a:cubicBezTo>
                    <a:pt x="2096" y="2004"/>
                    <a:pt x="2370" y="1563"/>
                    <a:pt x="2334" y="1087"/>
                  </a:cubicBezTo>
                  <a:cubicBezTo>
                    <a:pt x="2311" y="504"/>
                    <a:pt x="1834" y="27"/>
                    <a:pt x="1251" y="4"/>
                  </a:cubicBezTo>
                  <a:cubicBezTo>
                    <a:pt x="1222" y="1"/>
                    <a:pt x="1192" y="0"/>
                    <a:pt x="116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sp>
          <p:nvSpPr>
            <p:cNvPr id="48" name="Google Shape;15800;p70">
              <a:extLst>
                <a:ext uri="{FF2B5EF4-FFF2-40B4-BE49-F238E27FC236}">
                  <a16:creationId xmlns:a16="http://schemas.microsoft.com/office/drawing/2014/main" id="{0382A3FE-2F9D-4DAA-BECC-5F2D3BF2B912}"/>
                </a:ext>
              </a:extLst>
            </p:cNvPr>
            <p:cNvSpPr/>
            <p:nvPr/>
          </p:nvSpPr>
          <p:spPr>
            <a:xfrm>
              <a:off x="4755894" y="3048431"/>
              <a:ext cx="31098" cy="32244"/>
            </a:xfrm>
            <a:custGeom>
              <a:avLst/>
              <a:gdLst/>
              <a:ahLst/>
              <a:cxnLst/>
              <a:rect l="l" t="t" r="r" b="b"/>
              <a:pathLst>
                <a:path w="977" h="1013" extrusionOk="0">
                  <a:moveTo>
                    <a:pt x="489" y="298"/>
                  </a:moveTo>
                  <a:cubicBezTo>
                    <a:pt x="596" y="298"/>
                    <a:pt x="679" y="381"/>
                    <a:pt x="679" y="488"/>
                  </a:cubicBezTo>
                  <a:lnTo>
                    <a:pt x="679" y="500"/>
                  </a:lnTo>
                  <a:cubicBezTo>
                    <a:pt x="679" y="607"/>
                    <a:pt x="596" y="702"/>
                    <a:pt x="489" y="702"/>
                  </a:cubicBezTo>
                  <a:cubicBezTo>
                    <a:pt x="381" y="702"/>
                    <a:pt x="298" y="607"/>
                    <a:pt x="298" y="500"/>
                  </a:cubicBezTo>
                  <a:lnTo>
                    <a:pt x="298" y="488"/>
                  </a:lnTo>
                  <a:cubicBezTo>
                    <a:pt x="298" y="381"/>
                    <a:pt x="381" y="298"/>
                    <a:pt x="489" y="298"/>
                  </a:cubicBezTo>
                  <a:close/>
                  <a:moveTo>
                    <a:pt x="489" y="0"/>
                  </a:moveTo>
                  <a:cubicBezTo>
                    <a:pt x="215" y="0"/>
                    <a:pt x="0" y="226"/>
                    <a:pt x="0" y="488"/>
                  </a:cubicBezTo>
                  <a:lnTo>
                    <a:pt x="0" y="524"/>
                  </a:lnTo>
                  <a:cubicBezTo>
                    <a:pt x="0" y="786"/>
                    <a:pt x="215" y="1012"/>
                    <a:pt x="489" y="1012"/>
                  </a:cubicBezTo>
                  <a:cubicBezTo>
                    <a:pt x="751" y="1012"/>
                    <a:pt x="977" y="786"/>
                    <a:pt x="977" y="524"/>
                  </a:cubicBezTo>
                  <a:lnTo>
                    <a:pt x="977" y="488"/>
                  </a:lnTo>
                  <a:cubicBezTo>
                    <a:pt x="977" y="226"/>
                    <a:pt x="751" y="0"/>
                    <a:pt x="48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tx1"/>
                </a:solidFill>
              </a:endParaRPr>
            </a:p>
          </p:txBody>
        </p:sp>
      </p:grpSp>
      <p:sp>
        <p:nvSpPr>
          <p:cNvPr id="49" name="TextBox 48">
            <a:extLst>
              <a:ext uri="{FF2B5EF4-FFF2-40B4-BE49-F238E27FC236}">
                <a16:creationId xmlns:a16="http://schemas.microsoft.com/office/drawing/2014/main" id="{80ECB0A0-85F9-406E-BC21-72324C9C012C}"/>
              </a:ext>
            </a:extLst>
          </p:cNvPr>
          <p:cNvSpPr txBox="1"/>
          <p:nvPr/>
        </p:nvSpPr>
        <p:spPr>
          <a:xfrm>
            <a:off x="5633617" y="3153843"/>
            <a:ext cx="2594344" cy="504818"/>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Tra</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cứu</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dữ</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liệu</a:t>
            </a:r>
            <a:endParaRPr lang="en-US" sz="2000" dirty="0">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50" name="TextBox 49">
            <a:extLst>
              <a:ext uri="{FF2B5EF4-FFF2-40B4-BE49-F238E27FC236}">
                <a16:creationId xmlns:a16="http://schemas.microsoft.com/office/drawing/2014/main" id="{C5EA65C3-698D-4899-9B64-D2ECC0F04507}"/>
              </a:ext>
            </a:extLst>
          </p:cNvPr>
          <p:cNvSpPr txBox="1"/>
          <p:nvPr/>
        </p:nvSpPr>
        <p:spPr>
          <a:xfrm>
            <a:off x="5641695" y="4372348"/>
            <a:ext cx="3735306" cy="498663"/>
          </a:xfrm>
          <a:prstGeom prst="rect">
            <a:avLst/>
          </a:prstGeom>
          <a:noFill/>
        </p:spPr>
        <p:txBody>
          <a:bodyPr wrap="square" rtlCol="0">
            <a:spAutoFit/>
          </a:bodyPr>
          <a:lstStyle/>
          <a:p>
            <a:pPr algn="just">
              <a:lnSpc>
                <a:spcPct val="150000"/>
              </a:lnSpc>
              <a:buClr>
                <a:srgbClr val="0070C0"/>
              </a:buClr>
            </a:pPr>
            <a:r>
              <a:rPr lang="en-US" sz="2000" dirty="0" err="1">
                <a:latin typeface="Times New Roman" panose="02020603050405020304" pitchFamily="18" charset="0"/>
                <a:ea typeface="Noto Serif" panose="02020600060500020200" pitchFamily="18" charset="0"/>
                <a:cs typeface="Times New Roman" panose="02020603050405020304" pitchFamily="18" charset="0"/>
              </a:rPr>
              <a:t>Xem</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lịch</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sử</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trò</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truyện</a:t>
            </a:r>
            <a:r>
              <a:rPr lang="en-US" sz="2000" dirty="0">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latin typeface="Times New Roman" panose="02020603050405020304" pitchFamily="18" charset="0"/>
                <a:ea typeface="Noto Serif" panose="02020600060500020200" pitchFamily="18" charset="0"/>
                <a:cs typeface="Times New Roman" panose="02020603050405020304" pitchFamily="18" charset="0"/>
              </a:rPr>
              <a:t>với</a:t>
            </a:r>
            <a:r>
              <a:rPr lang="en-US" sz="2000" dirty="0">
                <a:latin typeface="Times New Roman" panose="02020603050405020304" pitchFamily="18" charset="0"/>
                <a:ea typeface="Noto Serif" panose="02020600060500020200" pitchFamily="18" charset="0"/>
                <a:cs typeface="Times New Roman" panose="02020603050405020304" pitchFamily="18" charset="0"/>
              </a:rPr>
              <a:t> chatbot</a:t>
            </a:r>
          </a:p>
        </p:txBody>
      </p:sp>
      <p:cxnSp>
        <p:nvCxnSpPr>
          <p:cNvPr id="51" name="Straight Arrow Connector 50">
            <a:extLst>
              <a:ext uri="{FF2B5EF4-FFF2-40B4-BE49-F238E27FC236}">
                <a16:creationId xmlns:a16="http://schemas.microsoft.com/office/drawing/2014/main" id="{050E9FE6-D46F-4B9E-B286-CADA509145F3}"/>
              </a:ext>
            </a:extLst>
          </p:cNvPr>
          <p:cNvCxnSpPr>
            <a:cxnSpLocks/>
            <a:stCxn id="6" idx="3"/>
          </p:cNvCxnSpPr>
          <p:nvPr/>
        </p:nvCxnSpPr>
        <p:spPr>
          <a:xfrm flipV="1">
            <a:off x="3572232" y="2773678"/>
            <a:ext cx="1624461" cy="1100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9FB82FA-6D8A-4ABE-95EF-58567FB095F5}"/>
              </a:ext>
            </a:extLst>
          </p:cNvPr>
          <p:cNvCxnSpPr>
            <a:cxnSpLocks/>
            <a:stCxn id="6" idx="3"/>
          </p:cNvCxnSpPr>
          <p:nvPr/>
        </p:nvCxnSpPr>
        <p:spPr>
          <a:xfrm flipV="1">
            <a:off x="3572232" y="3348330"/>
            <a:ext cx="1612666" cy="525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74F740CF-6792-4071-B998-EBFEDC23908B}"/>
              </a:ext>
            </a:extLst>
          </p:cNvPr>
          <p:cNvCxnSpPr>
            <a:cxnSpLocks/>
            <a:stCxn id="6" idx="3"/>
          </p:cNvCxnSpPr>
          <p:nvPr/>
        </p:nvCxnSpPr>
        <p:spPr>
          <a:xfrm>
            <a:off x="3572232" y="3873766"/>
            <a:ext cx="1620686" cy="54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4BEB93B6-4CCF-401A-87A9-B9940BB34359}"/>
              </a:ext>
            </a:extLst>
          </p:cNvPr>
          <p:cNvCxnSpPr>
            <a:cxnSpLocks/>
            <a:stCxn id="6" idx="3"/>
          </p:cNvCxnSpPr>
          <p:nvPr/>
        </p:nvCxnSpPr>
        <p:spPr>
          <a:xfrm>
            <a:off x="3572232" y="3873766"/>
            <a:ext cx="1703343" cy="7559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AAEEEDCC-BC8B-4FC1-8429-EAF768D56946}"/>
              </a:ext>
            </a:extLst>
          </p:cNvPr>
          <p:cNvSpPr txBox="1"/>
          <p:nvPr/>
        </p:nvSpPr>
        <p:spPr>
          <a:xfrm>
            <a:off x="1717158" y="1362444"/>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Chức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ng</a:t>
            </a:r>
            <a:r>
              <a:rPr lang="vi-VN" sz="2000" dirty="0">
                <a:latin typeface="Noto Serif" panose="02020600060500020200" pitchFamily="18" charset="0"/>
                <a:ea typeface="Noto Serif" panose="02020600060500020200" pitchFamily="18" charset="0"/>
                <a:cs typeface="Noto Serif" panose="02020600060500020200" pitchFamily="18" charset="0"/>
              </a:rPr>
              <a:t>ư</a:t>
            </a:r>
            <a:r>
              <a:rPr lang="en-US" sz="2000" dirty="0" err="1">
                <a:latin typeface="Noto Serif" panose="02020600060500020200" pitchFamily="18" charset="0"/>
                <a:ea typeface="Noto Serif" panose="02020600060500020200" pitchFamily="18" charset="0"/>
                <a:cs typeface="Noto Serif" panose="02020600060500020200" pitchFamily="18" charset="0"/>
              </a:rPr>
              <a:t>ời</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quản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trị</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353588938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7</a:t>
            </a:fld>
            <a:endParaRPr lang="en-US" dirty="0"/>
          </a:p>
        </p:txBody>
      </p:sp>
      <p:pic>
        <p:nvPicPr>
          <p:cNvPr id="8" name="Picture 7">
            <a:extLst>
              <a:ext uri="{FF2B5EF4-FFF2-40B4-BE49-F238E27FC236}">
                <a16:creationId xmlns:a16="http://schemas.microsoft.com/office/drawing/2014/main" id="{EE27F60F-CD32-4E20-87CE-2C6283A95A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680" y="2501960"/>
            <a:ext cx="2285695" cy="2285695"/>
          </a:xfrm>
          <a:prstGeom prst="rect">
            <a:avLst/>
          </a:prstGeom>
        </p:spPr>
      </p:pic>
      <p:sp>
        <p:nvSpPr>
          <p:cNvPr id="9" name="Google Shape;1767;p28">
            <a:extLst>
              <a:ext uri="{FF2B5EF4-FFF2-40B4-BE49-F238E27FC236}">
                <a16:creationId xmlns:a16="http://schemas.microsoft.com/office/drawing/2014/main" id="{1B072C06-6F19-4858-B721-9000F7D07D3C}"/>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Mục</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tiêu</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D5908D0-2C08-431C-8601-B48800ED17BC}"/>
              </a:ext>
            </a:extLst>
          </p:cNvPr>
          <p:cNvSpPr txBox="1"/>
          <p:nvPr/>
        </p:nvSpPr>
        <p:spPr>
          <a:xfrm>
            <a:off x="5461498" y="1896563"/>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Quản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lý</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dữ</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liệu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4066E42F-7262-496D-9C7E-A491250039E3}"/>
              </a:ext>
            </a:extLst>
          </p:cNvPr>
          <p:cNvSpPr txBox="1"/>
          <p:nvPr/>
        </p:nvSpPr>
        <p:spPr>
          <a:xfrm>
            <a:off x="5467346" y="2714209"/>
            <a:ext cx="4314826"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Thống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doanh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thu</a:t>
            </a:r>
            <a:endParaRPr lang="en-US" sz="20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B301E34-EFC4-4735-A8CE-8079B824DB3E}"/>
              </a:ext>
            </a:extLst>
          </p:cNvPr>
          <p:cNvSpPr txBox="1"/>
          <p:nvPr/>
        </p:nvSpPr>
        <p:spPr>
          <a:xfrm>
            <a:off x="5467348" y="3399830"/>
            <a:ext cx="4448177"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endParaRPr lang="en-US" sz="2000"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E2DACE0A-1D7F-4A41-9989-FA1822478B71}"/>
              </a:ext>
            </a:extLst>
          </p:cNvPr>
          <p:cNvSpPr txBox="1"/>
          <p:nvPr/>
        </p:nvSpPr>
        <p:spPr>
          <a:xfrm>
            <a:off x="5467346" y="4199871"/>
            <a:ext cx="4743453"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a:t>
            </a:r>
            <a:r>
              <a:rPr lang="en-US" sz="2000" dirty="0">
                <a:latin typeface="Times New Roman" panose="02020603050405020304" pitchFamily="18" charset="0"/>
                <a:cs typeface="Times New Roman" panose="02020603050405020304" pitchFamily="18" charset="0"/>
              </a:rPr>
              <a:t> logo, banner </a:t>
            </a:r>
            <a:r>
              <a:rPr lang="en-US" sz="2000" dirty="0" err="1">
                <a:latin typeface="Times New Roman" panose="02020603050405020304" pitchFamily="18" charset="0"/>
                <a:cs typeface="Times New Roman" panose="02020603050405020304" pitchFamily="18" charset="0"/>
              </a:rPr>
              <a:t>cửa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F2169BE0-F661-42C5-919E-78613E62711D}"/>
              </a:ext>
            </a:extLst>
          </p:cNvPr>
          <p:cNvSpPr txBox="1"/>
          <p:nvPr/>
        </p:nvSpPr>
        <p:spPr>
          <a:xfrm>
            <a:off x="5467346" y="4923594"/>
            <a:ext cx="3657604" cy="707886"/>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đăng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cửa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nhân</a:t>
            </a:r>
            <a:endParaRPr lang="en-US" sz="2000" dirty="0">
              <a:latin typeface="Times New Roman" panose="02020603050405020304" pitchFamily="18" charset="0"/>
              <a:cs typeface="Times New Roman" panose="02020603050405020304" pitchFamily="18" charset="0"/>
            </a:endParaRPr>
          </a:p>
        </p:txBody>
      </p:sp>
      <p:grpSp>
        <p:nvGrpSpPr>
          <p:cNvPr id="15" name="Google Shape;16110;p70">
            <a:extLst>
              <a:ext uri="{FF2B5EF4-FFF2-40B4-BE49-F238E27FC236}">
                <a16:creationId xmlns:a16="http://schemas.microsoft.com/office/drawing/2014/main" id="{FC400B4A-C3A2-4832-9C9E-DDF4993C185E}"/>
              </a:ext>
            </a:extLst>
          </p:cNvPr>
          <p:cNvGrpSpPr/>
          <p:nvPr/>
        </p:nvGrpSpPr>
        <p:grpSpPr>
          <a:xfrm>
            <a:off x="5146447" y="1905574"/>
            <a:ext cx="252444" cy="351722"/>
            <a:chOff x="1394741" y="1512061"/>
            <a:chExt cx="252444" cy="351722"/>
          </a:xfrm>
          <a:solidFill>
            <a:schemeClr val="tx1"/>
          </a:solidFill>
        </p:grpSpPr>
        <p:sp>
          <p:nvSpPr>
            <p:cNvPr id="16" name="Google Shape;16111;p70">
              <a:extLst>
                <a:ext uri="{FF2B5EF4-FFF2-40B4-BE49-F238E27FC236}">
                  <a16:creationId xmlns:a16="http://schemas.microsoft.com/office/drawing/2014/main" id="{6BF9C60F-A8B5-448D-B391-DCD389AF4BFC}"/>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2;p70">
              <a:extLst>
                <a:ext uri="{FF2B5EF4-FFF2-40B4-BE49-F238E27FC236}">
                  <a16:creationId xmlns:a16="http://schemas.microsoft.com/office/drawing/2014/main" id="{D7D34BB7-E558-4582-9ECA-28D8BA670E57}"/>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3;p70">
              <a:extLst>
                <a:ext uri="{FF2B5EF4-FFF2-40B4-BE49-F238E27FC236}">
                  <a16:creationId xmlns:a16="http://schemas.microsoft.com/office/drawing/2014/main" id="{14B84D54-A274-44B3-A774-F161B7E576E4}"/>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14;p70">
              <a:extLst>
                <a:ext uri="{FF2B5EF4-FFF2-40B4-BE49-F238E27FC236}">
                  <a16:creationId xmlns:a16="http://schemas.microsoft.com/office/drawing/2014/main" id="{AC2BB00B-76F0-4694-8EB6-139EB7458BA2}"/>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15;p70">
              <a:extLst>
                <a:ext uri="{FF2B5EF4-FFF2-40B4-BE49-F238E27FC236}">
                  <a16:creationId xmlns:a16="http://schemas.microsoft.com/office/drawing/2014/main" id="{74565ED0-A178-4F34-927F-32D292AB9B93}"/>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16;p70">
              <a:extLst>
                <a:ext uri="{FF2B5EF4-FFF2-40B4-BE49-F238E27FC236}">
                  <a16:creationId xmlns:a16="http://schemas.microsoft.com/office/drawing/2014/main" id="{39468629-D62F-4559-80AA-645711779738}"/>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17;p70">
              <a:extLst>
                <a:ext uri="{FF2B5EF4-FFF2-40B4-BE49-F238E27FC236}">
                  <a16:creationId xmlns:a16="http://schemas.microsoft.com/office/drawing/2014/main" id="{E57E9281-F946-48AD-94D7-E2B8B0E513AC}"/>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18;p70">
              <a:extLst>
                <a:ext uri="{FF2B5EF4-FFF2-40B4-BE49-F238E27FC236}">
                  <a16:creationId xmlns:a16="http://schemas.microsoft.com/office/drawing/2014/main" id="{1A04D356-E00C-4DB9-9729-7CF300759C5C}"/>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19;p70">
              <a:extLst>
                <a:ext uri="{FF2B5EF4-FFF2-40B4-BE49-F238E27FC236}">
                  <a16:creationId xmlns:a16="http://schemas.microsoft.com/office/drawing/2014/main" id="{3A1C9ABB-0E38-4B0B-A7A3-245241EB6356}"/>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0;p70">
              <a:extLst>
                <a:ext uri="{FF2B5EF4-FFF2-40B4-BE49-F238E27FC236}">
                  <a16:creationId xmlns:a16="http://schemas.microsoft.com/office/drawing/2014/main" id="{C473080A-2F7C-4977-BA88-A5D3B13951D3}"/>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1;p70">
              <a:extLst>
                <a:ext uri="{FF2B5EF4-FFF2-40B4-BE49-F238E27FC236}">
                  <a16:creationId xmlns:a16="http://schemas.microsoft.com/office/drawing/2014/main" id="{EE574386-A4D2-48DE-9710-98EE0473445B}"/>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122;p70">
              <a:extLst>
                <a:ext uri="{FF2B5EF4-FFF2-40B4-BE49-F238E27FC236}">
                  <a16:creationId xmlns:a16="http://schemas.microsoft.com/office/drawing/2014/main" id="{A0E805C8-9A7E-46A2-BEA6-F624F99AE64F}"/>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123;p70">
              <a:extLst>
                <a:ext uri="{FF2B5EF4-FFF2-40B4-BE49-F238E27FC236}">
                  <a16:creationId xmlns:a16="http://schemas.microsoft.com/office/drawing/2014/main" id="{A3510E84-D31D-49DB-AE8F-318C7209FBE0}"/>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24;p70">
              <a:extLst>
                <a:ext uri="{FF2B5EF4-FFF2-40B4-BE49-F238E27FC236}">
                  <a16:creationId xmlns:a16="http://schemas.microsoft.com/office/drawing/2014/main" id="{EB65DA9A-E673-477C-B98A-D340FC4EB8CF}"/>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125;p70">
              <a:extLst>
                <a:ext uri="{FF2B5EF4-FFF2-40B4-BE49-F238E27FC236}">
                  <a16:creationId xmlns:a16="http://schemas.microsoft.com/office/drawing/2014/main" id="{68C01844-FCC3-44A6-BC29-35FB03B8F453}"/>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6126;p70">
              <a:extLst>
                <a:ext uri="{FF2B5EF4-FFF2-40B4-BE49-F238E27FC236}">
                  <a16:creationId xmlns:a16="http://schemas.microsoft.com/office/drawing/2014/main" id="{BB2F0F22-6F6A-4402-81DC-F541630BE0CA}"/>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6127;p70">
              <a:extLst>
                <a:ext uri="{FF2B5EF4-FFF2-40B4-BE49-F238E27FC236}">
                  <a16:creationId xmlns:a16="http://schemas.microsoft.com/office/drawing/2014/main" id="{D15AE0AA-B18A-469E-9F26-BEAF557AE896}"/>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Research free icon">
            <a:extLst>
              <a:ext uri="{FF2B5EF4-FFF2-40B4-BE49-F238E27FC236}">
                <a16:creationId xmlns:a16="http://schemas.microsoft.com/office/drawing/2014/main" id="{A4AF2ABF-03AD-4BB3-B46E-D15C4877B2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1" y="2695219"/>
            <a:ext cx="390525" cy="390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ock free icon">
            <a:extLst>
              <a:ext uri="{FF2B5EF4-FFF2-40B4-BE49-F238E27FC236}">
                <a16:creationId xmlns:a16="http://schemas.microsoft.com/office/drawing/2014/main" id="{F0E78FB4-5D6E-4B8C-80B4-8B61606F6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298" y="336437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ncil free icon">
            <a:extLst>
              <a:ext uri="{FF2B5EF4-FFF2-40B4-BE49-F238E27FC236}">
                <a16:creationId xmlns:a16="http://schemas.microsoft.com/office/drawing/2014/main" id="{FBADEB61-494F-4919-BD81-0864518973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821" y="4254168"/>
            <a:ext cx="400110" cy="40011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tomer behavior free icon">
            <a:extLst>
              <a:ext uri="{FF2B5EF4-FFF2-40B4-BE49-F238E27FC236}">
                <a16:creationId xmlns:a16="http://schemas.microsoft.com/office/drawing/2014/main" id="{896F5686-174C-40EE-9DD7-27F3C68A99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6821" y="5053699"/>
            <a:ext cx="400110" cy="400110"/>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Straight Arrow Connector 33">
            <a:extLst>
              <a:ext uri="{FF2B5EF4-FFF2-40B4-BE49-F238E27FC236}">
                <a16:creationId xmlns:a16="http://schemas.microsoft.com/office/drawing/2014/main" id="{B7390DCE-B25D-4527-9DF4-E32B63FDE42D}"/>
              </a:ext>
            </a:extLst>
          </p:cNvPr>
          <p:cNvCxnSpPr>
            <a:stCxn id="8" idx="3"/>
          </p:cNvCxnSpPr>
          <p:nvPr/>
        </p:nvCxnSpPr>
        <p:spPr>
          <a:xfrm flipV="1">
            <a:off x="3762375" y="2070071"/>
            <a:ext cx="1384072" cy="1574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2D6E274-4C5B-4FE1-B403-1C45AD8ACC57}"/>
              </a:ext>
            </a:extLst>
          </p:cNvPr>
          <p:cNvCxnSpPr>
            <a:stCxn id="8" idx="3"/>
            <a:endCxn id="1028" idx="1"/>
          </p:cNvCxnSpPr>
          <p:nvPr/>
        </p:nvCxnSpPr>
        <p:spPr>
          <a:xfrm flipV="1">
            <a:off x="3762375" y="2890482"/>
            <a:ext cx="1314446" cy="754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8358DF1-633A-40CB-9D27-182E6CCA2ECB}"/>
              </a:ext>
            </a:extLst>
          </p:cNvPr>
          <p:cNvCxnSpPr>
            <a:stCxn id="8" idx="3"/>
            <a:endCxn id="1030" idx="1"/>
          </p:cNvCxnSpPr>
          <p:nvPr/>
        </p:nvCxnSpPr>
        <p:spPr>
          <a:xfrm flipV="1">
            <a:off x="3762375" y="3592978"/>
            <a:ext cx="1241923" cy="518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6F397037-794F-455B-A81D-8BFD4A11EEFD}"/>
              </a:ext>
            </a:extLst>
          </p:cNvPr>
          <p:cNvCxnSpPr>
            <a:stCxn id="8" idx="3"/>
            <a:endCxn id="1032" idx="1"/>
          </p:cNvCxnSpPr>
          <p:nvPr/>
        </p:nvCxnSpPr>
        <p:spPr>
          <a:xfrm>
            <a:off x="3762375" y="3644808"/>
            <a:ext cx="1314446" cy="809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6B020DE4-6AE2-435B-B265-F4ED494CBE5A}"/>
              </a:ext>
            </a:extLst>
          </p:cNvPr>
          <p:cNvCxnSpPr>
            <a:stCxn id="8" idx="3"/>
            <a:endCxn id="1034" idx="1"/>
          </p:cNvCxnSpPr>
          <p:nvPr/>
        </p:nvCxnSpPr>
        <p:spPr>
          <a:xfrm>
            <a:off x="3762375" y="3644808"/>
            <a:ext cx="1314446" cy="1608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Subtitle 24">
            <a:extLst>
              <a:ext uri="{FF2B5EF4-FFF2-40B4-BE49-F238E27FC236}">
                <a16:creationId xmlns:a16="http://schemas.microsoft.com/office/drawing/2014/main" id="{5A844406-DC01-415F-8896-4AB3A3C235C2}"/>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7C1AA7ED-3B49-4F4D-B035-1DFE714A8999}"/>
              </a:ext>
            </a:extLst>
          </p:cNvPr>
          <p:cNvSpPr txBox="1"/>
          <p:nvPr/>
        </p:nvSpPr>
        <p:spPr>
          <a:xfrm>
            <a:off x="1717158" y="1395470"/>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Chức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chủ</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sân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cầu</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lông</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9232342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8</a:t>
            </a:fld>
            <a:endParaRPr lang="en-US" dirty="0"/>
          </a:p>
        </p:txBody>
      </p:sp>
      <p:pic>
        <p:nvPicPr>
          <p:cNvPr id="2050" name="Picture 2" descr="Customer free icon">
            <a:extLst>
              <a:ext uri="{FF2B5EF4-FFF2-40B4-BE49-F238E27FC236}">
                <a16:creationId xmlns:a16="http://schemas.microsoft.com/office/drawing/2014/main" id="{3E7E7DED-E451-4E52-9B84-58512830E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0176" y="2508012"/>
            <a:ext cx="2447924" cy="2447924"/>
          </a:xfrm>
          <a:prstGeom prst="rect">
            <a:avLst/>
          </a:prstGeom>
          <a:noFill/>
          <a:extLst>
            <a:ext uri="{909E8E84-426E-40DD-AFC4-6F175D3DCCD1}">
              <a14:hiddenFill xmlns:a14="http://schemas.microsoft.com/office/drawing/2010/main">
                <a:solidFill>
                  <a:srgbClr val="FFFFFF"/>
                </a:solidFill>
              </a14:hiddenFill>
            </a:ext>
          </a:extLst>
        </p:spPr>
      </p:pic>
      <p:sp>
        <p:nvSpPr>
          <p:cNvPr id="4" name="Subtitle 24">
            <a:extLst>
              <a:ext uri="{FF2B5EF4-FFF2-40B4-BE49-F238E27FC236}">
                <a16:creationId xmlns:a16="http://schemas.microsoft.com/office/drawing/2014/main" id="{5FFB8436-500E-4990-950D-A029A3ED9CBE}"/>
              </a:ext>
            </a:extLst>
          </p:cNvPr>
          <p:cNvSpPr txBox="1">
            <a:spLocks/>
          </p:cNvSpPr>
          <p:nvPr/>
        </p:nvSpPr>
        <p:spPr>
          <a:xfrm>
            <a:off x="10147300" y="105640"/>
            <a:ext cx="2159000" cy="4277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27000" indent="0">
              <a:buFont typeface="Arial" panose="020B0604020202020204" pitchFamily="34" charset="0"/>
              <a:buNone/>
            </a:pP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Giới</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thiệu</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đề</a:t>
            </a:r>
            <a:r>
              <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 </a:t>
            </a:r>
            <a:r>
              <a:rPr lang="en-US" sz="2000" dirty="0" err="1">
                <a:solidFill>
                  <a:srgbClr val="0070C0"/>
                </a:solidFill>
                <a:latin typeface="Times New Roman" panose="02020603050405020304" pitchFamily="18" charset="0"/>
                <a:ea typeface="Noto Serif" panose="02020600060500020200" pitchFamily="18" charset="0"/>
                <a:cs typeface="Times New Roman" panose="02020603050405020304" pitchFamily="18" charset="0"/>
              </a:rPr>
              <a:t>tài</a:t>
            </a:r>
            <a:endParaRPr lang="en-US" sz="2000" dirty="0">
              <a:solidFill>
                <a:srgbClr val="0070C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6" name="Google Shape;1767;p28">
            <a:extLst>
              <a:ext uri="{FF2B5EF4-FFF2-40B4-BE49-F238E27FC236}">
                <a16:creationId xmlns:a16="http://schemas.microsoft.com/office/drawing/2014/main" id="{B383EBBB-984A-46AC-AF5C-1F087BD2E97F}"/>
              </a:ext>
            </a:extLst>
          </p:cNvPr>
          <p:cNvSpPr txBox="1">
            <a:spLocks/>
          </p:cNvSpPr>
          <p:nvPr/>
        </p:nvSpPr>
        <p:spPr>
          <a:xfrm>
            <a:off x="1717158" y="876300"/>
            <a:ext cx="3362618" cy="612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Mục</a:t>
            </a:r>
            <a:r>
              <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 </a:t>
            </a:r>
            <a:r>
              <a:rPr lang="en-US" sz="2400" b="1" dirty="0" err="1">
                <a:solidFill>
                  <a:srgbClr val="C00000"/>
                </a:solidFill>
                <a:latin typeface="Times New Roman" panose="02020603050405020304" pitchFamily="18" charset="0"/>
                <a:ea typeface="Noto Serif" panose="02020600060500020200" pitchFamily="18" charset="0"/>
                <a:cs typeface="Times New Roman" panose="02020603050405020304" pitchFamily="18" charset="0"/>
              </a:rPr>
              <a:t>tiêu</a:t>
            </a:r>
            <a:endParaRPr lang="en-US" sz="2400" b="1" dirty="0">
              <a:solidFill>
                <a:srgbClr val="C00000"/>
              </a:solidFill>
              <a:latin typeface="Times New Roman" panose="02020603050405020304" pitchFamily="18" charset="0"/>
              <a:ea typeface="Noto Serif" panose="02020600060500020200"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5C05A68-EA12-4791-8C2A-31208046C3F4}"/>
              </a:ext>
            </a:extLst>
          </p:cNvPr>
          <p:cNvSpPr txBox="1"/>
          <p:nvPr/>
        </p:nvSpPr>
        <p:spPr>
          <a:xfrm>
            <a:off x="6261598" y="2004983"/>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Lựa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chọn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1A7490E-5811-461E-8E12-419398FD58A6}"/>
              </a:ext>
            </a:extLst>
          </p:cNvPr>
          <p:cNvSpPr txBox="1"/>
          <p:nvPr/>
        </p:nvSpPr>
        <p:spPr>
          <a:xfrm>
            <a:off x="6261598" y="2768451"/>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chi </a:t>
            </a:r>
            <a:r>
              <a:rPr lang="en-US" sz="2000" dirty="0" err="1">
                <a:latin typeface="Times New Roman" panose="02020603050405020304" pitchFamily="18" charset="0"/>
                <a:cs typeface="Times New Roman" panose="02020603050405020304" pitchFamily="18" charset="0"/>
              </a:rPr>
              <a:t>tiết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729E7FC1-3BA9-498B-AAFF-A9162C6880EC}"/>
              </a:ext>
            </a:extLst>
          </p:cNvPr>
          <p:cNvSpPr txBox="1"/>
          <p:nvPr/>
        </p:nvSpPr>
        <p:spPr>
          <a:xfrm>
            <a:off x="6261598" y="3531919"/>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Thêm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sản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phẩm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giỏ</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6FD35C3-296D-4C54-BADD-A8A4A3C56A2D}"/>
              </a:ext>
            </a:extLst>
          </p:cNvPr>
          <p:cNvSpPr txBox="1"/>
          <p:nvPr/>
        </p:nvSpPr>
        <p:spPr>
          <a:xfrm>
            <a:off x="6261598" y="4295387"/>
            <a:ext cx="5038420"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Thanh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qua </a:t>
            </a:r>
            <a:r>
              <a:rPr lang="en-US" sz="2000" dirty="0" err="1">
                <a:latin typeface="Times New Roman" panose="02020603050405020304" pitchFamily="18" charset="0"/>
                <a:cs typeface="Times New Roman" panose="02020603050405020304" pitchFamily="18" charset="0"/>
              </a:rPr>
              <a:t>paypal</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5265480-E6E9-4962-8DC9-F772EE726375}"/>
              </a:ext>
            </a:extLst>
          </p:cNvPr>
          <p:cNvSpPr txBox="1"/>
          <p:nvPr/>
        </p:nvSpPr>
        <p:spPr>
          <a:xfrm>
            <a:off x="6261598" y="5058855"/>
            <a:ext cx="5038420"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Xem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lịch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mua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hàng</a:t>
            </a:r>
            <a:endParaRPr lang="en-US" sz="2000" dirty="0">
              <a:latin typeface="Times New Roman" panose="02020603050405020304" pitchFamily="18" charset="0"/>
              <a:cs typeface="Times New Roman" panose="02020603050405020304" pitchFamily="18" charset="0"/>
            </a:endParaRPr>
          </a:p>
        </p:txBody>
      </p:sp>
      <p:pic>
        <p:nvPicPr>
          <p:cNvPr id="12" name="Picture 10" descr="Customer behavior free icon">
            <a:extLst>
              <a:ext uri="{FF2B5EF4-FFF2-40B4-BE49-F238E27FC236}">
                <a16:creationId xmlns:a16="http://schemas.microsoft.com/office/drawing/2014/main" id="{3D9E5E90-5DA3-4CC0-ACCD-8A06845D8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9019" y="2078816"/>
            <a:ext cx="326277" cy="32627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oogle Shape;16110;p70">
            <a:extLst>
              <a:ext uri="{FF2B5EF4-FFF2-40B4-BE49-F238E27FC236}">
                <a16:creationId xmlns:a16="http://schemas.microsoft.com/office/drawing/2014/main" id="{2523775C-A80C-4CA1-ACB9-1B2623D58269}"/>
              </a:ext>
            </a:extLst>
          </p:cNvPr>
          <p:cNvGrpSpPr/>
          <p:nvPr/>
        </p:nvGrpSpPr>
        <p:grpSpPr>
          <a:xfrm>
            <a:off x="5935321" y="5083049"/>
            <a:ext cx="252444" cy="351722"/>
            <a:chOff x="1394741" y="1512061"/>
            <a:chExt cx="252444" cy="351722"/>
          </a:xfrm>
          <a:solidFill>
            <a:schemeClr val="tx1"/>
          </a:solidFill>
        </p:grpSpPr>
        <p:sp>
          <p:nvSpPr>
            <p:cNvPr id="14" name="Google Shape;16111;p70">
              <a:extLst>
                <a:ext uri="{FF2B5EF4-FFF2-40B4-BE49-F238E27FC236}">
                  <a16:creationId xmlns:a16="http://schemas.microsoft.com/office/drawing/2014/main" id="{F7C47928-43B1-4209-AFF7-B9794A234C83}"/>
                </a:ext>
              </a:extLst>
            </p:cNvPr>
            <p:cNvSpPr/>
            <p:nvPr/>
          </p:nvSpPr>
          <p:spPr>
            <a:xfrm>
              <a:off x="1394741" y="1512061"/>
              <a:ext cx="252444" cy="351722"/>
            </a:xfrm>
            <a:custGeom>
              <a:avLst/>
              <a:gdLst/>
              <a:ahLst/>
              <a:cxnLst/>
              <a:rect l="l" t="t" r="r" b="b"/>
              <a:pathLst>
                <a:path w="7931" h="11050" extrusionOk="0">
                  <a:moveTo>
                    <a:pt x="3942" y="334"/>
                  </a:moveTo>
                  <a:cubicBezTo>
                    <a:pt x="4132" y="334"/>
                    <a:pt x="4299" y="429"/>
                    <a:pt x="4406" y="595"/>
                  </a:cubicBezTo>
                  <a:cubicBezTo>
                    <a:pt x="4430" y="643"/>
                    <a:pt x="4490" y="667"/>
                    <a:pt x="4537" y="667"/>
                  </a:cubicBezTo>
                  <a:lnTo>
                    <a:pt x="5144" y="667"/>
                  </a:lnTo>
                  <a:cubicBezTo>
                    <a:pt x="5252" y="667"/>
                    <a:pt x="5323" y="762"/>
                    <a:pt x="5323" y="846"/>
                  </a:cubicBezTo>
                  <a:lnTo>
                    <a:pt x="5323" y="1381"/>
                  </a:lnTo>
                  <a:lnTo>
                    <a:pt x="2549" y="1381"/>
                  </a:lnTo>
                  <a:lnTo>
                    <a:pt x="2549" y="846"/>
                  </a:lnTo>
                  <a:lnTo>
                    <a:pt x="2561" y="846"/>
                  </a:lnTo>
                  <a:cubicBezTo>
                    <a:pt x="2561" y="750"/>
                    <a:pt x="2644" y="667"/>
                    <a:pt x="2739" y="667"/>
                  </a:cubicBezTo>
                  <a:lnTo>
                    <a:pt x="3347" y="667"/>
                  </a:lnTo>
                  <a:cubicBezTo>
                    <a:pt x="3406" y="667"/>
                    <a:pt x="3454" y="643"/>
                    <a:pt x="3478" y="595"/>
                  </a:cubicBezTo>
                  <a:cubicBezTo>
                    <a:pt x="3573" y="429"/>
                    <a:pt x="3751" y="334"/>
                    <a:pt x="3942" y="334"/>
                  </a:cubicBezTo>
                  <a:close/>
                  <a:moveTo>
                    <a:pt x="7228" y="1000"/>
                  </a:moveTo>
                  <a:cubicBezTo>
                    <a:pt x="7430" y="1000"/>
                    <a:pt x="7585" y="1167"/>
                    <a:pt x="7585" y="1357"/>
                  </a:cubicBezTo>
                  <a:lnTo>
                    <a:pt x="7585" y="10347"/>
                  </a:lnTo>
                  <a:cubicBezTo>
                    <a:pt x="7585" y="10537"/>
                    <a:pt x="7430" y="10704"/>
                    <a:pt x="7228" y="10704"/>
                  </a:cubicBezTo>
                  <a:lnTo>
                    <a:pt x="668" y="10704"/>
                  </a:lnTo>
                  <a:cubicBezTo>
                    <a:pt x="477" y="10704"/>
                    <a:pt x="310" y="10537"/>
                    <a:pt x="310" y="10347"/>
                  </a:cubicBezTo>
                  <a:lnTo>
                    <a:pt x="310" y="1357"/>
                  </a:lnTo>
                  <a:cubicBezTo>
                    <a:pt x="310" y="1155"/>
                    <a:pt x="477" y="1000"/>
                    <a:pt x="668" y="1000"/>
                  </a:cubicBezTo>
                  <a:lnTo>
                    <a:pt x="2227" y="1000"/>
                  </a:lnTo>
                  <a:lnTo>
                    <a:pt x="2227" y="1536"/>
                  </a:lnTo>
                  <a:cubicBezTo>
                    <a:pt x="2227" y="1619"/>
                    <a:pt x="2311" y="1703"/>
                    <a:pt x="2394" y="1703"/>
                  </a:cubicBezTo>
                  <a:lnTo>
                    <a:pt x="5502" y="1703"/>
                  </a:lnTo>
                  <a:cubicBezTo>
                    <a:pt x="5597" y="1703"/>
                    <a:pt x="5668" y="1619"/>
                    <a:pt x="5668" y="1536"/>
                  </a:cubicBezTo>
                  <a:lnTo>
                    <a:pt x="5668" y="1000"/>
                  </a:lnTo>
                  <a:close/>
                  <a:moveTo>
                    <a:pt x="3954" y="0"/>
                  </a:moveTo>
                  <a:cubicBezTo>
                    <a:pt x="3692" y="0"/>
                    <a:pt x="3442" y="131"/>
                    <a:pt x="3275" y="345"/>
                  </a:cubicBezTo>
                  <a:lnTo>
                    <a:pt x="2751" y="345"/>
                  </a:lnTo>
                  <a:cubicBezTo>
                    <a:pt x="2525" y="345"/>
                    <a:pt x="2335" y="488"/>
                    <a:pt x="2275" y="691"/>
                  </a:cubicBezTo>
                  <a:lnTo>
                    <a:pt x="680" y="691"/>
                  </a:lnTo>
                  <a:cubicBezTo>
                    <a:pt x="310" y="691"/>
                    <a:pt x="1" y="988"/>
                    <a:pt x="1" y="1369"/>
                  </a:cubicBezTo>
                  <a:lnTo>
                    <a:pt x="1" y="10359"/>
                  </a:lnTo>
                  <a:cubicBezTo>
                    <a:pt x="1" y="10728"/>
                    <a:pt x="299" y="11049"/>
                    <a:pt x="680" y="11049"/>
                  </a:cubicBezTo>
                  <a:lnTo>
                    <a:pt x="7252" y="11049"/>
                  </a:lnTo>
                  <a:cubicBezTo>
                    <a:pt x="7621" y="11049"/>
                    <a:pt x="7930" y="10751"/>
                    <a:pt x="7930" y="10359"/>
                  </a:cubicBezTo>
                  <a:lnTo>
                    <a:pt x="7930" y="1369"/>
                  </a:lnTo>
                  <a:cubicBezTo>
                    <a:pt x="7919" y="1000"/>
                    <a:pt x="7609" y="691"/>
                    <a:pt x="7228" y="691"/>
                  </a:cubicBezTo>
                  <a:lnTo>
                    <a:pt x="5644" y="691"/>
                  </a:lnTo>
                  <a:cubicBezTo>
                    <a:pt x="5561" y="488"/>
                    <a:pt x="5383" y="345"/>
                    <a:pt x="5168" y="345"/>
                  </a:cubicBezTo>
                  <a:lnTo>
                    <a:pt x="4644" y="345"/>
                  </a:lnTo>
                  <a:cubicBezTo>
                    <a:pt x="4478" y="131"/>
                    <a:pt x="4228" y="0"/>
                    <a:pt x="3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112;p70">
              <a:extLst>
                <a:ext uri="{FF2B5EF4-FFF2-40B4-BE49-F238E27FC236}">
                  <a16:creationId xmlns:a16="http://schemas.microsoft.com/office/drawing/2014/main" id="{2FE21F34-FA36-4420-B3D9-315BEAC8F481}"/>
                </a:ext>
              </a:extLst>
            </p:cNvPr>
            <p:cNvSpPr/>
            <p:nvPr/>
          </p:nvSpPr>
          <p:spPr>
            <a:xfrm>
              <a:off x="1515282" y="1534024"/>
              <a:ext cx="10631" cy="10281"/>
            </a:xfrm>
            <a:custGeom>
              <a:avLst/>
              <a:gdLst/>
              <a:ahLst/>
              <a:cxnLst/>
              <a:rect l="l" t="t" r="r" b="b"/>
              <a:pathLst>
                <a:path w="334" h="323" extrusionOk="0">
                  <a:moveTo>
                    <a:pt x="167" y="1"/>
                  </a:moveTo>
                  <a:cubicBezTo>
                    <a:pt x="83" y="1"/>
                    <a:pt x="0" y="72"/>
                    <a:pt x="0" y="156"/>
                  </a:cubicBezTo>
                  <a:cubicBezTo>
                    <a:pt x="0" y="251"/>
                    <a:pt x="83" y="322"/>
                    <a:pt x="167" y="322"/>
                  </a:cubicBezTo>
                  <a:cubicBezTo>
                    <a:pt x="262" y="322"/>
                    <a:pt x="333" y="251"/>
                    <a:pt x="333" y="156"/>
                  </a:cubicBezTo>
                  <a:cubicBezTo>
                    <a:pt x="322" y="72"/>
                    <a:pt x="262"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113;p70">
              <a:extLst>
                <a:ext uri="{FF2B5EF4-FFF2-40B4-BE49-F238E27FC236}">
                  <a16:creationId xmlns:a16="http://schemas.microsoft.com/office/drawing/2014/main" id="{CC5F3822-C0C0-4729-B6A0-F612705AD2B1}"/>
                </a:ext>
              </a:extLst>
            </p:cNvPr>
            <p:cNvSpPr/>
            <p:nvPr/>
          </p:nvSpPr>
          <p:spPr>
            <a:xfrm>
              <a:off x="1415972" y="1556018"/>
              <a:ext cx="208486" cy="274406"/>
            </a:xfrm>
            <a:custGeom>
              <a:avLst/>
              <a:gdLst/>
              <a:ahLst/>
              <a:cxnLst/>
              <a:rect l="l" t="t" r="r" b="b"/>
              <a:pathLst>
                <a:path w="6550" h="8621" extrusionOk="0">
                  <a:moveTo>
                    <a:pt x="167" y="0"/>
                  </a:moveTo>
                  <a:cubicBezTo>
                    <a:pt x="72" y="0"/>
                    <a:pt x="1" y="84"/>
                    <a:pt x="1" y="167"/>
                  </a:cubicBezTo>
                  <a:lnTo>
                    <a:pt x="1" y="8454"/>
                  </a:lnTo>
                  <a:cubicBezTo>
                    <a:pt x="1" y="8549"/>
                    <a:pt x="72" y="8620"/>
                    <a:pt x="167" y="8620"/>
                  </a:cubicBezTo>
                  <a:lnTo>
                    <a:pt x="6382" y="8620"/>
                  </a:lnTo>
                  <a:cubicBezTo>
                    <a:pt x="6478" y="8620"/>
                    <a:pt x="6549" y="8549"/>
                    <a:pt x="6549" y="8454"/>
                  </a:cubicBezTo>
                  <a:lnTo>
                    <a:pt x="6549" y="167"/>
                  </a:lnTo>
                  <a:cubicBezTo>
                    <a:pt x="6549" y="60"/>
                    <a:pt x="6478" y="0"/>
                    <a:pt x="6382" y="0"/>
                  </a:cubicBezTo>
                  <a:lnTo>
                    <a:pt x="5525" y="0"/>
                  </a:lnTo>
                  <a:cubicBezTo>
                    <a:pt x="5430" y="0"/>
                    <a:pt x="5358" y="84"/>
                    <a:pt x="5358" y="167"/>
                  </a:cubicBezTo>
                  <a:cubicBezTo>
                    <a:pt x="5358" y="262"/>
                    <a:pt x="5430" y="334"/>
                    <a:pt x="5525" y="334"/>
                  </a:cubicBezTo>
                  <a:lnTo>
                    <a:pt x="6228" y="334"/>
                  </a:lnTo>
                  <a:lnTo>
                    <a:pt x="6228" y="8311"/>
                  </a:lnTo>
                  <a:lnTo>
                    <a:pt x="322" y="8311"/>
                  </a:lnTo>
                  <a:lnTo>
                    <a:pt x="322" y="334"/>
                  </a:lnTo>
                  <a:lnTo>
                    <a:pt x="1025" y="334"/>
                  </a:lnTo>
                  <a:cubicBezTo>
                    <a:pt x="1120" y="334"/>
                    <a:pt x="1191" y="262"/>
                    <a:pt x="1191" y="167"/>
                  </a:cubicBezTo>
                  <a:cubicBezTo>
                    <a:pt x="1191" y="84"/>
                    <a:pt x="1120" y="0"/>
                    <a:pt x="10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114;p70">
              <a:extLst>
                <a:ext uri="{FF2B5EF4-FFF2-40B4-BE49-F238E27FC236}">
                  <a16:creationId xmlns:a16="http://schemas.microsoft.com/office/drawing/2014/main" id="{DD1DE8A8-BD1F-4AB2-9B4C-D552EABDE958}"/>
                </a:ext>
              </a:extLst>
            </p:cNvPr>
            <p:cNvSpPr/>
            <p:nvPr/>
          </p:nvSpPr>
          <p:spPr>
            <a:xfrm>
              <a:off x="1449330" y="1665927"/>
              <a:ext cx="31862" cy="32244"/>
            </a:xfrm>
            <a:custGeom>
              <a:avLst/>
              <a:gdLst/>
              <a:ahLst/>
              <a:cxnLst/>
              <a:rect l="l" t="t" r="r" b="b"/>
              <a:pathLst>
                <a:path w="1001" h="1013" extrusionOk="0">
                  <a:moveTo>
                    <a:pt x="500" y="333"/>
                  </a:moveTo>
                  <a:cubicBezTo>
                    <a:pt x="608" y="333"/>
                    <a:pt x="679" y="417"/>
                    <a:pt x="679" y="512"/>
                  </a:cubicBezTo>
                  <a:cubicBezTo>
                    <a:pt x="679" y="595"/>
                    <a:pt x="608" y="691"/>
                    <a:pt x="500" y="691"/>
                  </a:cubicBezTo>
                  <a:cubicBezTo>
                    <a:pt x="393" y="691"/>
                    <a:pt x="322" y="595"/>
                    <a:pt x="322" y="512"/>
                  </a:cubicBezTo>
                  <a:cubicBezTo>
                    <a:pt x="322" y="417"/>
                    <a:pt x="417" y="333"/>
                    <a:pt x="500" y="333"/>
                  </a:cubicBezTo>
                  <a:close/>
                  <a:moveTo>
                    <a:pt x="500" y="0"/>
                  </a:moveTo>
                  <a:cubicBezTo>
                    <a:pt x="215" y="0"/>
                    <a:pt x="0" y="226"/>
                    <a:pt x="0" y="512"/>
                  </a:cubicBezTo>
                  <a:cubicBezTo>
                    <a:pt x="0" y="786"/>
                    <a:pt x="215" y="1012"/>
                    <a:pt x="500" y="1012"/>
                  </a:cubicBezTo>
                  <a:cubicBezTo>
                    <a:pt x="786" y="1012"/>
                    <a:pt x="1001" y="786"/>
                    <a:pt x="1001" y="512"/>
                  </a:cubicBezTo>
                  <a:cubicBezTo>
                    <a:pt x="1001" y="226"/>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115;p70">
              <a:extLst>
                <a:ext uri="{FF2B5EF4-FFF2-40B4-BE49-F238E27FC236}">
                  <a16:creationId xmlns:a16="http://schemas.microsoft.com/office/drawing/2014/main" id="{8620CC9F-A9F5-4CEA-827E-F42B3983D167}"/>
                </a:ext>
              </a:extLst>
            </p:cNvPr>
            <p:cNvSpPr/>
            <p:nvPr/>
          </p:nvSpPr>
          <p:spPr>
            <a:xfrm>
              <a:off x="1449330" y="1715168"/>
              <a:ext cx="31862" cy="32244"/>
            </a:xfrm>
            <a:custGeom>
              <a:avLst/>
              <a:gdLst/>
              <a:ahLst/>
              <a:cxnLst/>
              <a:rect l="l" t="t" r="r" b="b"/>
              <a:pathLst>
                <a:path w="1001" h="1013" extrusionOk="0">
                  <a:moveTo>
                    <a:pt x="500" y="346"/>
                  </a:moveTo>
                  <a:cubicBezTo>
                    <a:pt x="608" y="346"/>
                    <a:pt x="679" y="441"/>
                    <a:pt x="679" y="525"/>
                  </a:cubicBezTo>
                  <a:cubicBezTo>
                    <a:pt x="679" y="608"/>
                    <a:pt x="608" y="703"/>
                    <a:pt x="500" y="703"/>
                  </a:cubicBezTo>
                  <a:cubicBezTo>
                    <a:pt x="393" y="703"/>
                    <a:pt x="322" y="608"/>
                    <a:pt x="322" y="525"/>
                  </a:cubicBezTo>
                  <a:cubicBezTo>
                    <a:pt x="322" y="441"/>
                    <a:pt x="417" y="346"/>
                    <a:pt x="500" y="346"/>
                  </a:cubicBezTo>
                  <a:close/>
                  <a:moveTo>
                    <a:pt x="500" y="1"/>
                  </a:moveTo>
                  <a:cubicBezTo>
                    <a:pt x="215" y="1"/>
                    <a:pt x="0" y="227"/>
                    <a:pt x="0" y="513"/>
                  </a:cubicBezTo>
                  <a:cubicBezTo>
                    <a:pt x="0" y="787"/>
                    <a:pt x="215" y="1013"/>
                    <a:pt x="500" y="1013"/>
                  </a:cubicBezTo>
                  <a:cubicBezTo>
                    <a:pt x="786" y="1013"/>
                    <a:pt x="1001" y="787"/>
                    <a:pt x="1001" y="513"/>
                  </a:cubicBezTo>
                  <a:cubicBezTo>
                    <a:pt x="1001"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116;p70">
              <a:extLst>
                <a:ext uri="{FF2B5EF4-FFF2-40B4-BE49-F238E27FC236}">
                  <a16:creationId xmlns:a16="http://schemas.microsoft.com/office/drawing/2014/main" id="{5A6EA9EF-FD86-441A-9787-496F7BBC9A9B}"/>
                </a:ext>
              </a:extLst>
            </p:cNvPr>
            <p:cNvSpPr/>
            <p:nvPr/>
          </p:nvSpPr>
          <p:spPr>
            <a:xfrm>
              <a:off x="1449330" y="1765205"/>
              <a:ext cx="31862" cy="31862"/>
            </a:xfrm>
            <a:custGeom>
              <a:avLst/>
              <a:gdLst/>
              <a:ahLst/>
              <a:cxnLst/>
              <a:rect l="l" t="t" r="r" b="b"/>
              <a:pathLst>
                <a:path w="1001" h="1001" extrusionOk="0">
                  <a:moveTo>
                    <a:pt x="500" y="322"/>
                  </a:moveTo>
                  <a:cubicBezTo>
                    <a:pt x="608" y="322"/>
                    <a:pt x="679" y="417"/>
                    <a:pt x="679" y="501"/>
                  </a:cubicBezTo>
                  <a:cubicBezTo>
                    <a:pt x="691" y="608"/>
                    <a:pt x="608" y="679"/>
                    <a:pt x="500" y="679"/>
                  </a:cubicBezTo>
                  <a:cubicBezTo>
                    <a:pt x="393" y="679"/>
                    <a:pt x="322" y="584"/>
                    <a:pt x="322" y="501"/>
                  </a:cubicBezTo>
                  <a:cubicBezTo>
                    <a:pt x="322" y="393"/>
                    <a:pt x="417" y="322"/>
                    <a:pt x="500" y="322"/>
                  </a:cubicBezTo>
                  <a:close/>
                  <a:moveTo>
                    <a:pt x="500" y="1"/>
                  </a:moveTo>
                  <a:cubicBezTo>
                    <a:pt x="215" y="1"/>
                    <a:pt x="0" y="215"/>
                    <a:pt x="0" y="501"/>
                  </a:cubicBezTo>
                  <a:cubicBezTo>
                    <a:pt x="0" y="786"/>
                    <a:pt x="215" y="1001"/>
                    <a:pt x="500" y="1001"/>
                  </a:cubicBezTo>
                  <a:cubicBezTo>
                    <a:pt x="786" y="1001"/>
                    <a:pt x="1001" y="786"/>
                    <a:pt x="1001" y="501"/>
                  </a:cubicBezTo>
                  <a:cubicBezTo>
                    <a:pt x="1001" y="215"/>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117;p70">
              <a:extLst>
                <a:ext uri="{FF2B5EF4-FFF2-40B4-BE49-F238E27FC236}">
                  <a16:creationId xmlns:a16="http://schemas.microsoft.com/office/drawing/2014/main" id="{6EE6146C-8711-4D85-A683-968B63F8E836}"/>
                </a:ext>
              </a:extLst>
            </p:cNvPr>
            <p:cNvSpPr/>
            <p:nvPr/>
          </p:nvSpPr>
          <p:spPr>
            <a:xfrm>
              <a:off x="1493287" y="1665927"/>
              <a:ext cx="59522" cy="10631"/>
            </a:xfrm>
            <a:custGeom>
              <a:avLst/>
              <a:gdLst/>
              <a:ahLst/>
              <a:cxnLst/>
              <a:rect l="l" t="t" r="r" b="b"/>
              <a:pathLst>
                <a:path w="1870" h="334" extrusionOk="0">
                  <a:moveTo>
                    <a:pt x="167" y="0"/>
                  </a:moveTo>
                  <a:cubicBezTo>
                    <a:pt x="72" y="0"/>
                    <a:pt x="1" y="72"/>
                    <a:pt x="1" y="167"/>
                  </a:cubicBezTo>
                  <a:cubicBezTo>
                    <a:pt x="1" y="262"/>
                    <a:pt x="72" y="333"/>
                    <a:pt x="167" y="333"/>
                  </a:cubicBezTo>
                  <a:lnTo>
                    <a:pt x="1703" y="333"/>
                  </a:lnTo>
                  <a:cubicBezTo>
                    <a:pt x="1798" y="333"/>
                    <a:pt x="1870" y="262"/>
                    <a:pt x="1870" y="167"/>
                  </a:cubicBezTo>
                  <a:cubicBezTo>
                    <a:pt x="1870" y="72"/>
                    <a:pt x="1798" y="0"/>
                    <a:pt x="170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118;p70">
              <a:extLst>
                <a:ext uri="{FF2B5EF4-FFF2-40B4-BE49-F238E27FC236}">
                  <a16:creationId xmlns:a16="http://schemas.microsoft.com/office/drawing/2014/main" id="{9FF22538-C690-44EB-BF6F-EB8899F20750}"/>
                </a:ext>
              </a:extLst>
            </p:cNvPr>
            <p:cNvSpPr/>
            <p:nvPr/>
          </p:nvSpPr>
          <p:spPr>
            <a:xfrm>
              <a:off x="1493287" y="1687890"/>
              <a:ext cx="98578" cy="10281"/>
            </a:xfrm>
            <a:custGeom>
              <a:avLst/>
              <a:gdLst/>
              <a:ahLst/>
              <a:cxnLst/>
              <a:rect l="l" t="t" r="r" b="b"/>
              <a:pathLst>
                <a:path w="3097" h="323" extrusionOk="0">
                  <a:moveTo>
                    <a:pt x="167" y="1"/>
                  </a:moveTo>
                  <a:cubicBezTo>
                    <a:pt x="72" y="1"/>
                    <a:pt x="1" y="72"/>
                    <a:pt x="1" y="167"/>
                  </a:cubicBezTo>
                  <a:cubicBezTo>
                    <a:pt x="1" y="251"/>
                    <a:pt x="72" y="322"/>
                    <a:pt x="167" y="322"/>
                  </a:cubicBezTo>
                  <a:lnTo>
                    <a:pt x="2929" y="322"/>
                  </a:lnTo>
                  <a:cubicBezTo>
                    <a:pt x="3025" y="322"/>
                    <a:pt x="3096" y="251"/>
                    <a:pt x="3096" y="167"/>
                  </a:cubicBezTo>
                  <a:cubicBezTo>
                    <a:pt x="3096" y="72"/>
                    <a:pt x="3025" y="1"/>
                    <a:pt x="29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119;p70">
              <a:extLst>
                <a:ext uri="{FF2B5EF4-FFF2-40B4-BE49-F238E27FC236}">
                  <a16:creationId xmlns:a16="http://schemas.microsoft.com/office/drawing/2014/main" id="{4BA2F848-D974-418D-A915-205ABC394EAA}"/>
                </a:ext>
              </a:extLst>
            </p:cNvPr>
            <p:cNvSpPr/>
            <p:nvPr/>
          </p:nvSpPr>
          <p:spPr>
            <a:xfrm>
              <a:off x="1493287" y="1715168"/>
              <a:ext cx="59522" cy="10663"/>
            </a:xfrm>
            <a:custGeom>
              <a:avLst/>
              <a:gdLst/>
              <a:ahLst/>
              <a:cxnLst/>
              <a:rect l="l" t="t" r="r" b="b"/>
              <a:pathLst>
                <a:path w="1870" h="335" extrusionOk="0">
                  <a:moveTo>
                    <a:pt x="167" y="1"/>
                  </a:moveTo>
                  <a:cubicBezTo>
                    <a:pt x="72" y="1"/>
                    <a:pt x="1" y="84"/>
                    <a:pt x="1" y="168"/>
                  </a:cubicBezTo>
                  <a:cubicBezTo>
                    <a:pt x="1" y="263"/>
                    <a:pt x="72" y="334"/>
                    <a:pt x="167" y="334"/>
                  </a:cubicBezTo>
                  <a:lnTo>
                    <a:pt x="1703" y="334"/>
                  </a:lnTo>
                  <a:cubicBezTo>
                    <a:pt x="1798" y="334"/>
                    <a:pt x="1870" y="263"/>
                    <a:pt x="1870" y="168"/>
                  </a:cubicBezTo>
                  <a:cubicBezTo>
                    <a:pt x="1870" y="84"/>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120;p70">
              <a:extLst>
                <a:ext uri="{FF2B5EF4-FFF2-40B4-BE49-F238E27FC236}">
                  <a16:creationId xmlns:a16="http://schemas.microsoft.com/office/drawing/2014/main" id="{F6260D7E-BE1C-411E-BAA4-71CD46E6C965}"/>
                </a:ext>
              </a:extLst>
            </p:cNvPr>
            <p:cNvSpPr/>
            <p:nvPr/>
          </p:nvSpPr>
          <p:spPr>
            <a:xfrm>
              <a:off x="1493287" y="1737545"/>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121;p70">
              <a:extLst>
                <a:ext uri="{FF2B5EF4-FFF2-40B4-BE49-F238E27FC236}">
                  <a16:creationId xmlns:a16="http://schemas.microsoft.com/office/drawing/2014/main" id="{7759A356-43A9-48D4-9446-52753B9B4F8E}"/>
                </a:ext>
              </a:extLst>
            </p:cNvPr>
            <p:cNvSpPr/>
            <p:nvPr/>
          </p:nvSpPr>
          <p:spPr>
            <a:xfrm>
              <a:off x="1493287" y="1765205"/>
              <a:ext cx="59522" cy="10249"/>
            </a:xfrm>
            <a:custGeom>
              <a:avLst/>
              <a:gdLst/>
              <a:ahLst/>
              <a:cxnLst/>
              <a:rect l="l" t="t" r="r" b="b"/>
              <a:pathLst>
                <a:path w="1870" h="322" extrusionOk="0">
                  <a:moveTo>
                    <a:pt x="167" y="1"/>
                  </a:moveTo>
                  <a:cubicBezTo>
                    <a:pt x="72" y="1"/>
                    <a:pt x="1" y="72"/>
                    <a:pt x="1" y="155"/>
                  </a:cubicBezTo>
                  <a:cubicBezTo>
                    <a:pt x="1" y="251"/>
                    <a:pt x="72" y="322"/>
                    <a:pt x="167" y="322"/>
                  </a:cubicBezTo>
                  <a:lnTo>
                    <a:pt x="1703" y="322"/>
                  </a:lnTo>
                  <a:cubicBezTo>
                    <a:pt x="1798" y="322"/>
                    <a:pt x="1870" y="251"/>
                    <a:pt x="1870" y="155"/>
                  </a:cubicBezTo>
                  <a:cubicBezTo>
                    <a:pt x="1870" y="72"/>
                    <a:pt x="1798"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122;p70">
              <a:extLst>
                <a:ext uri="{FF2B5EF4-FFF2-40B4-BE49-F238E27FC236}">
                  <a16:creationId xmlns:a16="http://schemas.microsoft.com/office/drawing/2014/main" id="{D720CC6B-7587-4649-8783-133ECFBC16CD}"/>
                </a:ext>
              </a:extLst>
            </p:cNvPr>
            <p:cNvSpPr/>
            <p:nvPr/>
          </p:nvSpPr>
          <p:spPr>
            <a:xfrm>
              <a:off x="1493287" y="1786818"/>
              <a:ext cx="98578" cy="10631"/>
            </a:xfrm>
            <a:custGeom>
              <a:avLst/>
              <a:gdLst/>
              <a:ahLst/>
              <a:cxnLst/>
              <a:rect l="l" t="t" r="r" b="b"/>
              <a:pathLst>
                <a:path w="3097" h="334" extrusionOk="0">
                  <a:moveTo>
                    <a:pt x="167" y="0"/>
                  </a:moveTo>
                  <a:cubicBezTo>
                    <a:pt x="72" y="0"/>
                    <a:pt x="1" y="72"/>
                    <a:pt x="1" y="167"/>
                  </a:cubicBezTo>
                  <a:cubicBezTo>
                    <a:pt x="1" y="250"/>
                    <a:pt x="72" y="334"/>
                    <a:pt x="167" y="334"/>
                  </a:cubicBezTo>
                  <a:lnTo>
                    <a:pt x="2929" y="334"/>
                  </a:lnTo>
                  <a:cubicBezTo>
                    <a:pt x="3025" y="334"/>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123;p70">
              <a:extLst>
                <a:ext uri="{FF2B5EF4-FFF2-40B4-BE49-F238E27FC236}">
                  <a16:creationId xmlns:a16="http://schemas.microsoft.com/office/drawing/2014/main" id="{FE352443-D025-48B9-BD03-C845E243A968}"/>
                </a:ext>
              </a:extLst>
            </p:cNvPr>
            <p:cNvSpPr/>
            <p:nvPr/>
          </p:nvSpPr>
          <p:spPr>
            <a:xfrm>
              <a:off x="1493287" y="1583679"/>
              <a:ext cx="98578" cy="10249"/>
            </a:xfrm>
            <a:custGeom>
              <a:avLst/>
              <a:gdLst/>
              <a:ahLst/>
              <a:cxnLst/>
              <a:rect l="l" t="t" r="r" b="b"/>
              <a:pathLst>
                <a:path w="3097" h="322" extrusionOk="0">
                  <a:moveTo>
                    <a:pt x="167" y="0"/>
                  </a:moveTo>
                  <a:cubicBezTo>
                    <a:pt x="72" y="0"/>
                    <a:pt x="1" y="72"/>
                    <a:pt x="1" y="167"/>
                  </a:cubicBezTo>
                  <a:cubicBezTo>
                    <a:pt x="1" y="250"/>
                    <a:pt x="72" y="322"/>
                    <a:pt x="167" y="322"/>
                  </a:cubicBezTo>
                  <a:lnTo>
                    <a:pt x="2929" y="322"/>
                  </a:lnTo>
                  <a:cubicBezTo>
                    <a:pt x="3025" y="322"/>
                    <a:pt x="3096" y="250"/>
                    <a:pt x="3096" y="167"/>
                  </a:cubicBezTo>
                  <a:cubicBezTo>
                    <a:pt x="3096" y="72"/>
                    <a:pt x="3025" y="0"/>
                    <a:pt x="29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124;p70">
              <a:extLst>
                <a:ext uri="{FF2B5EF4-FFF2-40B4-BE49-F238E27FC236}">
                  <a16:creationId xmlns:a16="http://schemas.microsoft.com/office/drawing/2014/main" id="{F9B6D0CE-F6EC-4C02-B002-C724DB89885A}"/>
                </a:ext>
              </a:extLst>
            </p:cNvPr>
            <p:cNvSpPr/>
            <p:nvPr/>
          </p:nvSpPr>
          <p:spPr>
            <a:xfrm>
              <a:off x="1449330" y="1632951"/>
              <a:ext cx="142535" cy="10249"/>
            </a:xfrm>
            <a:custGeom>
              <a:avLst/>
              <a:gdLst/>
              <a:ahLst/>
              <a:cxnLst/>
              <a:rect l="l" t="t" r="r" b="b"/>
              <a:pathLst>
                <a:path w="4478" h="322" extrusionOk="0">
                  <a:moveTo>
                    <a:pt x="155" y="0"/>
                  </a:moveTo>
                  <a:cubicBezTo>
                    <a:pt x="72" y="0"/>
                    <a:pt x="0" y="72"/>
                    <a:pt x="0" y="167"/>
                  </a:cubicBezTo>
                  <a:cubicBezTo>
                    <a:pt x="0" y="250"/>
                    <a:pt x="72" y="322"/>
                    <a:pt x="155" y="322"/>
                  </a:cubicBezTo>
                  <a:lnTo>
                    <a:pt x="4310" y="322"/>
                  </a:lnTo>
                  <a:cubicBezTo>
                    <a:pt x="4406" y="322"/>
                    <a:pt x="4477" y="250"/>
                    <a:pt x="4477" y="167"/>
                  </a:cubicBezTo>
                  <a:cubicBezTo>
                    <a:pt x="4477" y="72"/>
                    <a:pt x="4406" y="0"/>
                    <a:pt x="43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125;p70">
              <a:extLst>
                <a:ext uri="{FF2B5EF4-FFF2-40B4-BE49-F238E27FC236}">
                  <a16:creationId xmlns:a16="http://schemas.microsoft.com/office/drawing/2014/main" id="{8FFBE26E-18D9-4CA3-BDC1-61B281F96487}"/>
                </a:ext>
              </a:extLst>
            </p:cNvPr>
            <p:cNvSpPr/>
            <p:nvPr/>
          </p:nvSpPr>
          <p:spPr>
            <a:xfrm>
              <a:off x="1493287" y="1605291"/>
              <a:ext cx="26928" cy="10631"/>
            </a:xfrm>
            <a:custGeom>
              <a:avLst/>
              <a:gdLst/>
              <a:ahLst/>
              <a:cxnLst/>
              <a:rect l="l" t="t" r="r" b="b"/>
              <a:pathLst>
                <a:path w="846" h="334" extrusionOk="0">
                  <a:moveTo>
                    <a:pt x="167" y="0"/>
                  </a:moveTo>
                  <a:cubicBezTo>
                    <a:pt x="72" y="0"/>
                    <a:pt x="1" y="83"/>
                    <a:pt x="1" y="167"/>
                  </a:cubicBezTo>
                  <a:cubicBezTo>
                    <a:pt x="1" y="262"/>
                    <a:pt x="72" y="333"/>
                    <a:pt x="167" y="333"/>
                  </a:cubicBezTo>
                  <a:lnTo>
                    <a:pt x="679" y="333"/>
                  </a:lnTo>
                  <a:cubicBezTo>
                    <a:pt x="774" y="333"/>
                    <a:pt x="846" y="262"/>
                    <a:pt x="846" y="167"/>
                  </a:cubicBezTo>
                  <a:cubicBezTo>
                    <a:pt x="846" y="83"/>
                    <a:pt x="774" y="0"/>
                    <a:pt x="6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126;p70">
              <a:extLst>
                <a:ext uri="{FF2B5EF4-FFF2-40B4-BE49-F238E27FC236}">
                  <a16:creationId xmlns:a16="http://schemas.microsoft.com/office/drawing/2014/main" id="{904E5D81-01D5-4CDD-8900-61B5DE435539}"/>
                </a:ext>
              </a:extLst>
            </p:cNvPr>
            <p:cNvSpPr/>
            <p:nvPr/>
          </p:nvSpPr>
          <p:spPr>
            <a:xfrm>
              <a:off x="1531579" y="1605291"/>
              <a:ext cx="26928" cy="10631"/>
            </a:xfrm>
            <a:custGeom>
              <a:avLst/>
              <a:gdLst/>
              <a:ahLst/>
              <a:cxnLst/>
              <a:rect l="l" t="t" r="r" b="b"/>
              <a:pathLst>
                <a:path w="846" h="334" extrusionOk="0">
                  <a:moveTo>
                    <a:pt x="167" y="0"/>
                  </a:moveTo>
                  <a:cubicBezTo>
                    <a:pt x="71" y="0"/>
                    <a:pt x="0" y="83"/>
                    <a:pt x="0" y="167"/>
                  </a:cubicBezTo>
                  <a:cubicBezTo>
                    <a:pt x="0" y="262"/>
                    <a:pt x="71" y="333"/>
                    <a:pt x="167" y="333"/>
                  </a:cubicBezTo>
                  <a:lnTo>
                    <a:pt x="691" y="333"/>
                  </a:lnTo>
                  <a:cubicBezTo>
                    <a:pt x="774" y="333"/>
                    <a:pt x="845" y="262"/>
                    <a:pt x="845" y="167"/>
                  </a:cubicBezTo>
                  <a:cubicBezTo>
                    <a:pt x="845" y="83"/>
                    <a:pt x="774" y="0"/>
                    <a:pt x="6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6127;p70">
              <a:extLst>
                <a:ext uri="{FF2B5EF4-FFF2-40B4-BE49-F238E27FC236}">
                  <a16:creationId xmlns:a16="http://schemas.microsoft.com/office/drawing/2014/main" id="{9F3466EE-FA9F-439E-947B-411C6717E248}"/>
                </a:ext>
              </a:extLst>
            </p:cNvPr>
            <p:cNvSpPr/>
            <p:nvPr/>
          </p:nvSpPr>
          <p:spPr>
            <a:xfrm>
              <a:off x="1449712" y="1583679"/>
              <a:ext cx="32244" cy="32244"/>
            </a:xfrm>
            <a:custGeom>
              <a:avLst/>
              <a:gdLst/>
              <a:ahLst/>
              <a:cxnLst/>
              <a:rect l="l" t="t" r="r" b="b"/>
              <a:pathLst>
                <a:path w="1013" h="1013" extrusionOk="0">
                  <a:moveTo>
                    <a:pt x="679" y="310"/>
                  </a:moveTo>
                  <a:lnTo>
                    <a:pt x="679" y="679"/>
                  </a:lnTo>
                  <a:lnTo>
                    <a:pt x="310" y="679"/>
                  </a:lnTo>
                  <a:lnTo>
                    <a:pt x="310" y="310"/>
                  </a:lnTo>
                  <a:close/>
                  <a:moveTo>
                    <a:pt x="155" y="0"/>
                  </a:moveTo>
                  <a:cubicBezTo>
                    <a:pt x="72" y="0"/>
                    <a:pt x="0" y="72"/>
                    <a:pt x="0" y="167"/>
                  </a:cubicBezTo>
                  <a:lnTo>
                    <a:pt x="0" y="846"/>
                  </a:lnTo>
                  <a:cubicBezTo>
                    <a:pt x="0" y="941"/>
                    <a:pt x="72" y="1012"/>
                    <a:pt x="155" y="1012"/>
                  </a:cubicBezTo>
                  <a:lnTo>
                    <a:pt x="846" y="1012"/>
                  </a:lnTo>
                  <a:cubicBezTo>
                    <a:pt x="941" y="1012"/>
                    <a:pt x="1012" y="941"/>
                    <a:pt x="1012" y="846"/>
                  </a:cubicBezTo>
                  <a:lnTo>
                    <a:pt x="1012" y="167"/>
                  </a:lnTo>
                  <a:cubicBezTo>
                    <a:pt x="989" y="60"/>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2" name="Picture 4" descr="Details free icon">
            <a:extLst>
              <a:ext uri="{FF2B5EF4-FFF2-40B4-BE49-F238E27FC236}">
                <a16:creationId xmlns:a16="http://schemas.microsoft.com/office/drawing/2014/main" id="{7ABDA7BA-8C67-4566-B33C-0A67BFFBC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5376" y="1121474"/>
            <a:ext cx="45719" cy="4571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kup free icon">
            <a:extLst>
              <a:ext uri="{FF2B5EF4-FFF2-40B4-BE49-F238E27FC236}">
                <a16:creationId xmlns:a16="http://schemas.microsoft.com/office/drawing/2014/main" id="{A5D38C58-08D7-4DAA-BA43-5C223BE504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1488" y="3457225"/>
            <a:ext cx="465988" cy="4659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Details free icon">
            <a:extLst>
              <a:ext uri="{FF2B5EF4-FFF2-40B4-BE49-F238E27FC236}">
                <a16:creationId xmlns:a16="http://schemas.microsoft.com/office/drawing/2014/main" id="{7FB4C067-2B3C-4649-A664-5FBF423209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8628" y="1229707"/>
            <a:ext cx="49818" cy="4981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redit card payment free icon">
            <a:extLst>
              <a:ext uri="{FF2B5EF4-FFF2-40B4-BE49-F238E27FC236}">
                <a16:creationId xmlns:a16="http://schemas.microsoft.com/office/drawing/2014/main" id="{D34E23D5-4FF0-4E1B-BC04-2F6F1640D7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371" y="4295387"/>
            <a:ext cx="409575" cy="4095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Picture free icon">
            <a:extLst>
              <a:ext uri="{FF2B5EF4-FFF2-40B4-BE49-F238E27FC236}">
                <a16:creationId xmlns:a16="http://schemas.microsoft.com/office/drawing/2014/main" id="{42485C30-B5D8-4387-A977-22131E326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2723" y="2812850"/>
            <a:ext cx="326277" cy="32627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B39A7813-0021-4BE4-95B8-D801B7F3F120}"/>
              </a:ext>
            </a:extLst>
          </p:cNvPr>
          <p:cNvCxnSpPr>
            <a:stCxn id="2050" idx="3"/>
            <a:endCxn id="12" idx="1"/>
          </p:cNvCxnSpPr>
          <p:nvPr/>
        </p:nvCxnSpPr>
        <p:spPr>
          <a:xfrm flipV="1">
            <a:off x="3848100" y="2241955"/>
            <a:ext cx="2060919" cy="14900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02DBCFF-1B8A-4D54-BA04-913290ACFC73}"/>
              </a:ext>
            </a:extLst>
          </p:cNvPr>
          <p:cNvCxnSpPr>
            <a:stCxn id="2050" idx="3"/>
            <a:endCxn id="2062" idx="1"/>
          </p:cNvCxnSpPr>
          <p:nvPr/>
        </p:nvCxnSpPr>
        <p:spPr>
          <a:xfrm flipV="1">
            <a:off x="3848100" y="2975989"/>
            <a:ext cx="2044623" cy="7559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FD86EFF1-7D46-472E-AA92-E58F3B563E4D}"/>
              </a:ext>
            </a:extLst>
          </p:cNvPr>
          <p:cNvCxnSpPr>
            <a:stCxn id="2050" idx="3"/>
            <a:endCxn id="2054" idx="1"/>
          </p:cNvCxnSpPr>
          <p:nvPr/>
        </p:nvCxnSpPr>
        <p:spPr>
          <a:xfrm flipV="1">
            <a:off x="3848100" y="3690219"/>
            <a:ext cx="2013388" cy="41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B7D03F-C6EC-413D-AC74-4E02D1092E15}"/>
              </a:ext>
            </a:extLst>
          </p:cNvPr>
          <p:cNvCxnSpPr>
            <a:stCxn id="2050" idx="3"/>
            <a:endCxn id="2060" idx="1"/>
          </p:cNvCxnSpPr>
          <p:nvPr/>
        </p:nvCxnSpPr>
        <p:spPr>
          <a:xfrm>
            <a:off x="3848100" y="3731974"/>
            <a:ext cx="2019271" cy="768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33EC06B-EAFD-4D8E-BC47-1ACBC6A38B65}"/>
              </a:ext>
            </a:extLst>
          </p:cNvPr>
          <p:cNvCxnSpPr>
            <a:stCxn id="2050" idx="3"/>
          </p:cNvCxnSpPr>
          <p:nvPr/>
        </p:nvCxnSpPr>
        <p:spPr>
          <a:xfrm>
            <a:off x="3848100" y="3731974"/>
            <a:ext cx="2108452" cy="15269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651DF6B-34AF-4CA6-A0B0-A72B56258CDC}"/>
              </a:ext>
            </a:extLst>
          </p:cNvPr>
          <p:cNvSpPr txBox="1"/>
          <p:nvPr/>
        </p:nvSpPr>
        <p:spPr>
          <a:xfrm>
            <a:off x="1717158" y="1346713"/>
            <a:ext cx="5862083" cy="504818"/>
          </a:xfrm>
          <a:prstGeom prst="rect">
            <a:avLst/>
          </a:prstGeom>
          <a:noFill/>
        </p:spPr>
        <p:txBody>
          <a:bodyPr wrap="square" rtlCol="0">
            <a:spAutoFit/>
          </a:bodyPr>
          <a:lstStyle/>
          <a:p>
            <a:pPr marL="342900" indent="-342900" algn="just">
              <a:lnSpc>
                <a:spcPct val="150000"/>
              </a:lnSpc>
              <a:buClr>
                <a:srgbClr val="0070C0"/>
              </a:buClr>
              <a:buFont typeface="Wingdings" panose="05000000000000000000" pitchFamily="2" charset="2"/>
              <a:buChar char="§"/>
            </a:pPr>
            <a:r>
              <a:rPr lang="en-US" sz="2000" dirty="0" err="1">
                <a:latin typeface="Noto Serif" panose="02020600060500020200" pitchFamily="18" charset="0"/>
                <a:ea typeface="Noto Serif" panose="02020600060500020200" pitchFamily="18" charset="0"/>
                <a:cs typeface="Noto Serif" panose="02020600060500020200" pitchFamily="18" charset="0"/>
              </a:rPr>
              <a:t>Chức</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năng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cho</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khách</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mua</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hàng</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trên</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dirty="0" err="1">
                <a:latin typeface="Noto Serif" panose="02020600060500020200" pitchFamily="18" charset="0"/>
                <a:ea typeface="Noto Serif" panose="02020600060500020200" pitchFamily="18" charset="0"/>
                <a:cs typeface="Noto Serif" panose="02020600060500020200" pitchFamily="18" charset="0"/>
              </a:rPr>
              <a:t>hệ</a:t>
            </a:r>
            <a:r>
              <a:rPr lang="en-US" sz="2000" dirty="0">
                <a:latin typeface="Noto Serif" panose="02020600060500020200" pitchFamily="18" charset="0"/>
                <a:ea typeface="Noto Serif" panose="02020600060500020200" pitchFamily="18" charset="0"/>
                <a:cs typeface="Noto Serif" panose="02020600060500020200" pitchFamily="18" charset="0"/>
              </a:rPr>
              <a:t> </a:t>
            </a:r>
            <a:r>
              <a:rPr lang="en-US" sz="2000">
                <a:latin typeface="Noto Serif" panose="02020600060500020200" pitchFamily="18" charset="0"/>
                <a:ea typeface="Noto Serif" panose="02020600060500020200" pitchFamily="18" charset="0"/>
                <a:cs typeface="Noto Serif" panose="02020600060500020200" pitchFamily="18" charset="0"/>
              </a:rPr>
              <a:t>thống</a:t>
            </a:r>
            <a:endParaRPr lang="en-US" sz="2000" dirty="0">
              <a:latin typeface="Noto Serif" panose="02020600060500020200" pitchFamily="18" charset="0"/>
              <a:ea typeface="Noto Serif" panose="02020600060500020200" pitchFamily="18" charset="0"/>
              <a:cs typeface="Noto Serif" panose="02020600060500020200" pitchFamily="18" charset="0"/>
            </a:endParaRPr>
          </a:p>
        </p:txBody>
      </p:sp>
    </p:spTree>
    <p:extLst>
      <p:ext uri="{BB962C8B-B14F-4D97-AF65-F5344CB8AC3E}">
        <p14:creationId xmlns:p14="http://schemas.microsoft.com/office/powerpoint/2010/main" val="31889887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49E152A-CA7C-4A6B-9417-FC7400606B69}"/>
              </a:ext>
            </a:extLst>
          </p:cNvPr>
          <p:cNvSpPr txBox="1"/>
          <p:nvPr/>
        </p:nvSpPr>
        <p:spPr>
          <a:xfrm>
            <a:off x="482600" y="6362700"/>
            <a:ext cx="317500" cy="369332"/>
          </a:xfrm>
          <a:prstGeom prst="rect">
            <a:avLst/>
          </a:prstGeom>
          <a:noFill/>
        </p:spPr>
        <p:txBody>
          <a:bodyPr wrap="square" rtlCol="0">
            <a:spAutoFit/>
          </a:bodyPr>
          <a:lstStyle/>
          <a:p>
            <a:fld id="{1FF84C5A-E8AF-4522-8C0D-F84E0DB5A9DC}" type="slidenum">
              <a:rPr lang="en-US" smtClean="0"/>
              <a:t>9</a:t>
            </a:fld>
            <a:endParaRPr lang="en-US" dirty="0"/>
          </a:p>
        </p:txBody>
      </p:sp>
      <p:sp>
        <p:nvSpPr>
          <p:cNvPr id="3" name="Diamond 2">
            <a:extLst>
              <a:ext uri="{FF2B5EF4-FFF2-40B4-BE49-F238E27FC236}">
                <a16:creationId xmlns:a16="http://schemas.microsoft.com/office/drawing/2014/main" id="{F0CE40B8-C6F2-407A-86F4-82B6D9C70C17}"/>
              </a:ext>
            </a:extLst>
          </p:cNvPr>
          <p:cNvSpPr/>
          <p:nvPr/>
        </p:nvSpPr>
        <p:spPr>
          <a:xfrm>
            <a:off x="3401531" y="1527841"/>
            <a:ext cx="4713769" cy="4437984"/>
          </a:xfrm>
          <a:prstGeom prst="diamond">
            <a:avLst/>
          </a:prstGeom>
          <a:gradFill>
            <a:gsLst>
              <a:gs pos="100000">
                <a:srgbClr val="1CA6C7"/>
              </a:gs>
              <a:gs pos="88000">
                <a:srgbClr val="1CC3C4"/>
              </a:gs>
              <a:gs pos="37000">
                <a:srgbClr val="1CA1C8"/>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latin typeface="Times New Roman" panose="02020603050405020304" pitchFamily="18" charset="0"/>
                <a:cs typeface="Times New Roman" panose="02020603050405020304" pitchFamily="18" charset="0"/>
              </a:rPr>
              <a:t>NỘI DUNG NGHIÊN CỨU</a:t>
            </a:r>
          </a:p>
        </p:txBody>
      </p:sp>
    </p:spTree>
    <p:extLst>
      <p:ext uri="{BB962C8B-B14F-4D97-AF65-F5344CB8AC3E}">
        <p14:creationId xmlns:p14="http://schemas.microsoft.com/office/powerpoint/2010/main" val="4033451495"/>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775</TotalTime>
  <Words>2113</Words>
  <Application>Microsoft Office PowerPoint</Application>
  <PresentationFormat>Widescreen</PresentationFormat>
  <Paragraphs>275</Paragraphs>
  <Slides>41</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Arial</vt:lpstr>
      <vt:lpstr>Calibri</vt:lpstr>
      <vt:lpstr>Calibri Light</vt:lpstr>
      <vt:lpstr>Consolas</vt:lpstr>
      <vt:lpstr>Courier New</vt:lpstr>
      <vt:lpstr>Josefin Sans</vt:lpstr>
      <vt:lpstr>Noto Serif</vt:lpstr>
      <vt:lpstr>Times New Roman</vt:lpstr>
      <vt:lpstr>Wingdings</vt:lpstr>
      <vt:lpstr>Office Theme</vt:lpstr>
      <vt:lpstr>BÁO CÁO LUẬN VĂN TỐT NGHIỆP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Administrator</cp:lastModifiedBy>
  <cp:revision>197</cp:revision>
  <dcterms:created xsi:type="dcterms:W3CDTF">2021-06-04T22:08:55Z</dcterms:created>
  <dcterms:modified xsi:type="dcterms:W3CDTF">2021-06-06T21:18:40Z</dcterms:modified>
</cp:coreProperties>
</file>